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53" r:id="rId2"/>
  </p:sldMasterIdLst>
  <p:notesMasterIdLst>
    <p:notesMasterId r:id="rId16"/>
  </p:notesMasterIdLst>
  <p:handoutMasterIdLst>
    <p:handoutMasterId r:id="rId17"/>
  </p:handoutMasterIdLst>
  <p:sldIdLst>
    <p:sldId id="258" r:id="rId3"/>
    <p:sldId id="273" r:id="rId4"/>
    <p:sldId id="268" r:id="rId5"/>
    <p:sldId id="278" r:id="rId6"/>
    <p:sldId id="279" r:id="rId7"/>
    <p:sldId id="276" r:id="rId8"/>
    <p:sldId id="269" r:id="rId9"/>
    <p:sldId id="271" r:id="rId10"/>
    <p:sldId id="272" r:id="rId11"/>
    <p:sldId id="277" r:id="rId12"/>
    <p:sldId id="270" r:id="rId13"/>
    <p:sldId id="274" r:id="rId14"/>
    <p:sldId id="275" r:id="rId15"/>
  </p:sldIdLst>
  <p:sldSz cx="12801600" cy="9601200" type="A3"/>
  <p:notesSz cx="14597063" cy="21107400"/>
  <p:defaultTextStyle>
    <a:defPPr>
      <a:defRPr lang="ja-JP"/>
    </a:defPPr>
    <a:lvl1pPr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アブストラクトページ（アドバンストクラス）" id="{3DA37361-5870-43F5-A78E-D2A5D23C209F}">
          <p14:sldIdLst>
            <p14:sldId id="258"/>
          </p14:sldIdLst>
        </p14:section>
        <p14:section name="モデル図ページ（アドバンストクラス）" id="{46087027-09ED-4232-B7C0-C8FBFF40BA2A}">
          <p14:sldIdLst>
            <p14:sldId id="273"/>
            <p14:sldId id="268"/>
            <p14:sldId id="278"/>
            <p14:sldId id="279"/>
            <p14:sldId id="276"/>
            <p14:sldId id="269"/>
            <p14:sldId id="271"/>
            <p14:sldId id="272"/>
            <p14:sldId id="277"/>
            <p14:sldId id="270"/>
            <p14:sldId id="274"/>
            <p14:sldId id="275"/>
          </p14:sldIdLst>
        </p14:section>
      </p14:sectionLst>
    </p:ext>
    <p:ext uri="{EFAFB233-063F-42B5-8137-9DF3F51BA10A}">
      <p15:sldGuideLst xmlns:p15="http://schemas.microsoft.com/office/powerpoint/2012/main" xmlns="">
        <p15:guide id="1" orient="horz" pos="3024">
          <p15:clr>
            <a:srgbClr val="A4A3A4"/>
          </p15:clr>
        </p15:guide>
        <p15:guide id="2" pos="40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39" autoAdjust="0"/>
    <p:restoredTop sz="94660"/>
  </p:normalViewPr>
  <p:slideViewPr>
    <p:cSldViewPr showGuides="1">
      <p:cViewPr>
        <p:scale>
          <a:sx n="66" d="100"/>
          <a:sy n="66" d="100"/>
        </p:scale>
        <p:origin x="-3834" y="-1650"/>
      </p:cViewPr>
      <p:guideLst>
        <p:guide orient="horz" pos="3024"/>
        <p:guide pos="403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xmlns="" id="{A59DA592-5F88-E54B-954E-C3C136F3960C}"/>
              </a:ext>
            </a:extLst>
          </p:cNvPr>
          <p:cNvSpPr>
            <a:spLocks noGrp="1" noChangeArrowheads="1"/>
          </p:cNvSpPr>
          <p:nvPr>
            <p:ph type="hdr" sz="quarter"/>
          </p:nvPr>
        </p:nvSpPr>
        <p:spPr bwMode="auto">
          <a:xfrm>
            <a:off x="0"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3" name="Rectangle 3">
            <a:extLst>
              <a:ext uri="{FF2B5EF4-FFF2-40B4-BE49-F238E27FC236}">
                <a16:creationId xmlns:a16="http://schemas.microsoft.com/office/drawing/2014/main" xmlns="" id="{BD05C139-080E-2548-AEA9-AF5A6E6E659D}"/>
              </a:ext>
            </a:extLst>
          </p:cNvPr>
          <p:cNvSpPr>
            <a:spLocks noGrp="1" noChangeArrowheads="1"/>
          </p:cNvSpPr>
          <p:nvPr>
            <p:ph type="dt" sz="quarter" idx="1"/>
          </p:nvPr>
        </p:nvSpPr>
        <p:spPr bwMode="auto">
          <a:xfrm>
            <a:off x="8272463"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algn="r" defTabSz="1968500">
              <a:defRPr sz="2600">
                <a:ea typeface="ＭＳ Ｐゴシック" pitchFamily="50" charset="-128"/>
              </a:defRPr>
            </a:lvl1pPr>
          </a:lstStyle>
          <a:p>
            <a:pPr>
              <a:defRPr/>
            </a:pPr>
            <a:endParaRPr lang="en-US" altLang="ja-JP"/>
          </a:p>
        </p:txBody>
      </p:sp>
      <p:sp>
        <p:nvSpPr>
          <p:cNvPr id="5124" name="Rectangle 4">
            <a:extLst>
              <a:ext uri="{FF2B5EF4-FFF2-40B4-BE49-F238E27FC236}">
                <a16:creationId xmlns:a16="http://schemas.microsoft.com/office/drawing/2014/main" xmlns="" id="{D3027D88-FF63-544E-B8F1-CD9CD49FE1BC}"/>
              </a:ext>
            </a:extLst>
          </p:cNvPr>
          <p:cNvSpPr>
            <a:spLocks noGrp="1" noChangeArrowheads="1"/>
          </p:cNvSpPr>
          <p:nvPr>
            <p:ph type="ftr" sz="quarter" idx="2"/>
          </p:nvPr>
        </p:nvSpPr>
        <p:spPr bwMode="auto">
          <a:xfrm>
            <a:off x="0"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5" name="Rectangle 5">
            <a:extLst>
              <a:ext uri="{FF2B5EF4-FFF2-40B4-BE49-F238E27FC236}">
                <a16:creationId xmlns:a16="http://schemas.microsoft.com/office/drawing/2014/main" xmlns="" id="{25E8D4B3-1F5B-9044-B886-14F6FE333E98}"/>
              </a:ext>
            </a:extLst>
          </p:cNvPr>
          <p:cNvSpPr>
            <a:spLocks noGrp="1" noChangeArrowheads="1"/>
          </p:cNvSpPr>
          <p:nvPr>
            <p:ph type="sldNum" sz="quarter" idx="3"/>
          </p:nvPr>
        </p:nvSpPr>
        <p:spPr bwMode="auto">
          <a:xfrm>
            <a:off x="8272463"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algn="r" defTabSz="1968500">
              <a:defRPr sz="2600"/>
            </a:lvl1pPr>
          </a:lstStyle>
          <a:p>
            <a:fld id="{1EFC8496-1004-0F49-ADCE-70E852CADCBA}" type="slidenum">
              <a:rPr lang="en-US" altLang="ja-JP"/>
              <a:pPr/>
              <a:t>‹#›</a:t>
            </a:fld>
            <a:endParaRPr lang="en-US" altLang="ja-JP"/>
          </a:p>
        </p:txBody>
      </p:sp>
    </p:spTree>
    <p:extLst>
      <p:ext uri="{BB962C8B-B14F-4D97-AF65-F5344CB8AC3E}">
        <p14:creationId xmlns:p14="http://schemas.microsoft.com/office/powerpoint/2010/main" val="2262251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xmlns="" id="{825C1222-AA60-AB4C-BA33-9EB6EC90F970}"/>
              </a:ext>
            </a:extLst>
          </p:cNvPr>
          <p:cNvSpPr>
            <a:spLocks noGrp="1" noChangeArrowheads="1"/>
          </p:cNvSpPr>
          <p:nvPr>
            <p:ph type="hdr" sz="quarter"/>
          </p:nvPr>
        </p:nvSpPr>
        <p:spPr bwMode="auto">
          <a:xfrm>
            <a:off x="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xmlns="" id="{5D335703-604D-8840-B55C-E70670A6FC28}"/>
              </a:ext>
            </a:extLst>
          </p:cNvPr>
          <p:cNvSpPr>
            <a:spLocks noGrp="1" noChangeArrowheads="1"/>
          </p:cNvSpPr>
          <p:nvPr>
            <p:ph type="dt" idx="1"/>
          </p:nvPr>
        </p:nvSpPr>
        <p:spPr bwMode="auto">
          <a:xfrm>
            <a:off x="826770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defRPr>
            </a:lvl1pPr>
          </a:lstStyle>
          <a:p>
            <a:pPr>
              <a:defRPr/>
            </a:pPr>
            <a:endParaRPr lang="en-US" altLang="ja-JP"/>
          </a:p>
        </p:txBody>
      </p:sp>
      <p:sp>
        <p:nvSpPr>
          <p:cNvPr id="4100" name="Rectangle 4">
            <a:extLst>
              <a:ext uri="{FF2B5EF4-FFF2-40B4-BE49-F238E27FC236}">
                <a16:creationId xmlns:a16="http://schemas.microsoft.com/office/drawing/2014/main" xmlns="" id="{8FE3D853-B0C1-1A42-B2E2-6DB951ED3511}"/>
              </a:ext>
            </a:extLst>
          </p:cNvPr>
          <p:cNvSpPr>
            <a:spLocks noGrp="1" noRot="1" noChangeAspect="1" noChangeArrowheads="1" noTextEdit="1"/>
          </p:cNvSpPr>
          <p:nvPr>
            <p:ph type="sldImg" idx="2"/>
          </p:nvPr>
        </p:nvSpPr>
        <p:spPr bwMode="auto">
          <a:xfrm>
            <a:off x="2022475" y="1582738"/>
            <a:ext cx="10553700" cy="7915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xmlns="" id="{AC885E8F-8EB1-E24A-B86E-C9C053B954D7}"/>
              </a:ext>
            </a:extLst>
          </p:cNvPr>
          <p:cNvSpPr>
            <a:spLocks noGrp="1" noChangeArrowheads="1"/>
          </p:cNvSpPr>
          <p:nvPr>
            <p:ph type="body" sz="quarter" idx="3"/>
          </p:nvPr>
        </p:nvSpPr>
        <p:spPr bwMode="auto">
          <a:xfrm>
            <a:off x="1460500" y="10026650"/>
            <a:ext cx="11677650" cy="9498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150" name="Rectangle 6">
            <a:extLst>
              <a:ext uri="{FF2B5EF4-FFF2-40B4-BE49-F238E27FC236}">
                <a16:creationId xmlns:a16="http://schemas.microsoft.com/office/drawing/2014/main" xmlns="" id="{68145291-64F3-C949-83D1-094C2285CB0B}"/>
              </a:ext>
            </a:extLst>
          </p:cNvPr>
          <p:cNvSpPr>
            <a:spLocks noGrp="1" noChangeArrowheads="1"/>
          </p:cNvSpPr>
          <p:nvPr>
            <p:ph type="ftr" sz="quarter" idx="4"/>
          </p:nvPr>
        </p:nvSpPr>
        <p:spPr bwMode="auto">
          <a:xfrm>
            <a:off x="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51" name="Rectangle 7">
            <a:extLst>
              <a:ext uri="{FF2B5EF4-FFF2-40B4-BE49-F238E27FC236}">
                <a16:creationId xmlns:a16="http://schemas.microsoft.com/office/drawing/2014/main" xmlns="" id="{8E39246C-E20F-E04F-A03D-FD095DC1D539}"/>
              </a:ext>
            </a:extLst>
          </p:cNvPr>
          <p:cNvSpPr>
            <a:spLocks noGrp="1" noChangeArrowheads="1"/>
          </p:cNvSpPr>
          <p:nvPr>
            <p:ph type="sldNum" sz="quarter" idx="5"/>
          </p:nvPr>
        </p:nvSpPr>
        <p:spPr bwMode="auto">
          <a:xfrm>
            <a:off x="826770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DB0DEA4-E0F6-FD42-B43D-9FF702984A75}" type="slidenum">
              <a:rPr lang="en-US" altLang="ja-JP"/>
              <a:pPr/>
              <a:t>‹#›</a:t>
            </a:fld>
            <a:endParaRPr lang="en-US" altLang="ja-JP"/>
          </a:p>
        </p:txBody>
      </p:sp>
    </p:spTree>
    <p:extLst>
      <p:ext uri="{BB962C8B-B14F-4D97-AF65-F5344CB8AC3E}">
        <p14:creationId xmlns:p14="http://schemas.microsoft.com/office/powerpoint/2010/main" val="17846065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xmlns="" id="{C4EA5150-586A-DE41-805B-38D9E0F3D4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fld id="{C5DB9EE4-A8CE-D847-B8E4-F9D0D400AE19}" type="slidenum">
              <a:rPr lang="en-US" altLang="ja-JP" sz="1200"/>
              <a:pPr eaLnBrk="1" hangingPunct="1"/>
              <a:t>1</a:t>
            </a:fld>
            <a:endParaRPr lang="en-US" altLang="ja-JP" sz="1200"/>
          </a:p>
        </p:txBody>
      </p:sp>
      <p:sp>
        <p:nvSpPr>
          <p:cNvPr id="6147" name="Rectangle 2">
            <a:extLst>
              <a:ext uri="{FF2B5EF4-FFF2-40B4-BE49-F238E27FC236}">
                <a16:creationId xmlns:a16="http://schemas.microsoft.com/office/drawing/2014/main" xmlns="" id="{336F07C8-6D1D-1E4C-9B1F-D478F3909BFF}"/>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xmlns="" id="{3582A002-5E19-4742-B355-FC9795D99C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85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A31C593D-50EE-492C-BF62-7061D8451F9F}"/>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77152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162227AF-C1D2-4D5B-BB89-3FC06B4051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xmlns="" id="{EC9BB6EF-1BBD-44F7-8105-357758AD3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15177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788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505887"/>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774222" rtl="0" eaLnBrk="1" latinLnBrk="0" hangingPunct="1">
        <a:lnSpc>
          <a:spcPct val="90000"/>
        </a:lnSpc>
        <a:spcBef>
          <a:spcPct val="0"/>
        </a:spcBef>
        <a:buNone/>
        <a:defRPr kumimoji="1" sz="3725" kern="1200">
          <a:solidFill>
            <a:schemeClr val="tx1"/>
          </a:solidFill>
          <a:latin typeface="+mj-lt"/>
          <a:ea typeface="+mj-ea"/>
          <a:cs typeface="+mj-cs"/>
        </a:defRPr>
      </a:lvl1pPr>
    </p:titleStyle>
    <p:bodyStyle>
      <a:lvl1pPr marL="193556" indent="-193556" algn="l" defTabSz="774222" rtl="0" eaLnBrk="1" latinLnBrk="0" hangingPunct="1">
        <a:lnSpc>
          <a:spcPct val="90000"/>
        </a:lnSpc>
        <a:spcBef>
          <a:spcPts val="847"/>
        </a:spcBef>
        <a:buFont typeface="Arial" panose="020B0604020202020204" pitchFamily="34" charset="0"/>
        <a:buChar char="•"/>
        <a:defRPr kumimoji="1" sz="2371" kern="1200">
          <a:solidFill>
            <a:schemeClr val="tx1"/>
          </a:solidFill>
          <a:latin typeface="+mn-lt"/>
          <a:ea typeface="+mn-ea"/>
          <a:cs typeface="+mn-cs"/>
        </a:defRPr>
      </a:lvl1pPr>
      <a:lvl2pPr marL="580667" indent="-193556" algn="l" defTabSz="774222" rtl="0" eaLnBrk="1" latinLnBrk="0" hangingPunct="1">
        <a:lnSpc>
          <a:spcPct val="90000"/>
        </a:lnSpc>
        <a:spcBef>
          <a:spcPts val="423"/>
        </a:spcBef>
        <a:buFont typeface="Arial" panose="020B0604020202020204" pitchFamily="34" charset="0"/>
        <a:buChar char="•"/>
        <a:defRPr kumimoji="1" sz="2032" kern="1200">
          <a:solidFill>
            <a:schemeClr val="tx1"/>
          </a:solidFill>
          <a:latin typeface="+mn-lt"/>
          <a:ea typeface="+mn-ea"/>
          <a:cs typeface="+mn-cs"/>
        </a:defRPr>
      </a:lvl2pPr>
      <a:lvl3pPr marL="967778" indent="-193556" algn="l" defTabSz="774222" rtl="0" eaLnBrk="1" latinLnBrk="0" hangingPunct="1">
        <a:lnSpc>
          <a:spcPct val="90000"/>
        </a:lnSpc>
        <a:spcBef>
          <a:spcPts val="423"/>
        </a:spcBef>
        <a:buFont typeface="Arial" panose="020B0604020202020204" pitchFamily="34" charset="0"/>
        <a:buChar char="•"/>
        <a:defRPr kumimoji="1" sz="1693" kern="1200">
          <a:solidFill>
            <a:schemeClr val="tx1"/>
          </a:solidFill>
          <a:latin typeface="+mn-lt"/>
          <a:ea typeface="+mn-ea"/>
          <a:cs typeface="+mn-cs"/>
        </a:defRPr>
      </a:lvl3pPr>
      <a:lvl4pPr marL="1354889"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4pPr>
      <a:lvl5pPr marL="1742001"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5pPr>
      <a:lvl6pPr marL="2129112"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6pPr>
      <a:lvl7pPr marL="2516223"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7pPr>
      <a:lvl8pPr marL="2903334"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8pPr>
      <a:lvl9pPr marL="3290446"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9pPr>
    </p:bodyStyle>
    <p:otherStyle>
      <a:defPPr>
        <a:defRPr lang="ja-JP"/>
      </a:defPPr>
      <a:lvl1pPr marL="0" algn="l" defTabSz="774222" rtl="0" eaLnBrk="1" latinLnBrk="0" hangingPunct="1">
        <a:defRPr kumimoji="1" sz="1524" kern="1200">
          <a:solidFill>
            <a:schemeClr val="tx1"/>
          </a:solidFill>
          <a:latin typeface="+mn-lt"/>
          <a:ea typeface="+mn-ea"/>
          <a:cs typeface="+mn-cs"/>
        </a:defRPr>
      </a:lvl1pPr>
      <a:lvl2pPr marL="387111" algn="l" defTabSz="774222" rtl="0" eaLnBrk="1" latinLnBrk="0" hangingPunct="1">
        <a:defRPr kumimoji="1" sz="1524" kern="1200">
          <a:solidFill>
            <a:schemeClr val="tx1"/>
          </a:solidFill>
          <a:latin typeface="+mn-lt"/>
          <a:ea typeface="+mn-ea"/>
          <a:cs typeface="+mn-cs"/>
        </a:defRPr>
      </a:lvl2pPr>
      <a:lvl3pPr marL="774222" algn="l" defTabSz="774222" rtl="0" eaLnBrk="1" latinLnBrk="0" hangingPunct="1">
        <a:defRPr kumimoji="1" sz="1524" kern="1200">
          <a:solidFill>
            <a:schemeClr val="tx1"/>
          </a:solidFill>
          <a:latin typeface="+mn-lt"/>
          <a:ea typeface="+mn-ea"/>
          <a:cs typeface="+mn-cs"/>
        </a:defRPr>
      </a:lvl3pPr>
      <a:lvl4pPr marL="1161334" algn="l" defTabSz="774222" rtl="0" eaLnBrk="1" latinLnBrk="0" hangingPunct="1">
        <a:defRPr kumimoji="1" sz="1524" kern="1200">
          <a:solidFill>
            <a:schemeClr val="tx1"/>
          </a:solidFill>
          <a:latin typeface="+mn-lt"/>
          <a:ea typeface="+mn-ea"/>
          <a:cs typeface="+mn-cs"/>
        </a:defRPr>
      </a:lvl4pPr>
      <a:lvl5pPr marL="1548445" algn="l" defTabSz="774222" rtl="0" eaLnBrk="1" latinLnBrk="0" hangingPunct="1">
        <a:defRPr kumimoji="1" sz="1524" kern="1200">
          <a:solidFill>
            <a:schemeClr val="tx1"/>
          </a:solidFill>
          <a:latin typeface="+mn-lt"/>
          <a:ea typeface="+mn-ea"/>
          <a:cs typeface="+mn-cs"/>
        </a:defRPr>
      </a:lvl5pPr>
      <a:lvl6pPr marL="1935556" algn="l" defTabSz="774222" rtl="0" eaLnBrk="1" latinLnBrk="0" hangingPunct="1">
        <a:defRPr kumimoji="1" sz="1524" kern="1200">
          <a:solidFill>
            <a:schemeClr val="tx1"/>
          </a:solidFill>
          <a:latin typeface="+mn-lt"/>
          <a:ea typeface="+mn-ea"/>
          <a:cs typeface="+mn-cs"/>
        </a:defRPr>
      </a:lvl6pPr>
      <a:lvl7pPr marL="2322667" algn="l" defTabSz="774222" rtl="0" eaLnBrk="1" latinLnBrk="0" hangingPunct="1">
        <a:defRPr kumimoji="1" sz="1524" kern="1200">
          <a:solidFill>
            <a:schemeClr val="tx1"/>
          </a:solidFill>
          <a:latin typeface="+mn-lt"/>
          <a:ea typeface="+mn-ea"/>
          <a:cs typeface="+mn-cs"/>
        </a:defRPr>
      </a:lvl7pPr>
      <a:lvl8pPr marL="2709779" algn="l" defTabSz="774222" rtl="0" eaLnBrk="1" latinLnBrk="0" hangingPunct="1">
        <a:defRPr kumimoji="1" sz="1524" kern="1200">
          <a:solidFill>
            <a:schemeClr val="tx1"/>
          </a:solidFill>
          <a:latin typeface="+mn-lt"/>
          <a:ea typeface="+mn-ea"/>
          <a:cs typeface="+mn-cs"/>
        </a:defRPr>
      </a:lvl8pPr>
      <a:lvl9pPr marL="3096890" algn="l" defTabSz="774222" rtl="0" eaLnBrk="1" latinLnBrk="0" hangingPunct="1">
        <a:defRPr kumimoji="1" sz="152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xmlns="" id="{1FD3455A-94BB-4384-9D81-3373DDA6E786}"/>
              </a:ext>
            </a:extLst>
          </p:cNvPr>
          <p:cNvSpPr>
            <a:spLocks noGrp="1"/>
          </p:cNvSpPr>
          <p:nvPr>
            <p:ph type="title"/>
          </p:nvPr>
        </p:nvSpPr>
        <p:spPr>
          <a:xfrm>
            <a:off x="879475" y="511175"/>
            <a:ext cx="11042650" cy="833041"/>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xmlns="" id="{5AD97918-B164-4912-9485-26849240275E}"/>
              </a:ext>
            </a:extLst>
          </p:cNvPr>
          <p:cNvSpPr>
            <a:spLocks noGrp="1"/>
          </p:cNvSpPr>
          <p:nvPr>
            <p:ph type="body" idx="1"/>
          </p:nvPr>
        </p:nvSpPr>
        <p:spPr>
          <a:xfrm>
            <a:off x="879475" y="1272208"/>
            <a:ext cx="11042650" cy="8064896"/>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799147502"/>
      </p:ext>
    </p:extLst>
  </p:cSld>
  <p:clrMap bg1="lt1" tx1="dk1" bg2="lt2" tx2="dk2" accent1="accent1" accent2="accent2" accent3="accent3" accent4="accent4" accent5="accent5" accent6="accent6" hlink="hlink" folHlink="folHlink"/>
  <p:sldLayoutIdLst>
    <p:sldLayoutId id="2147483659" r:id="rId1"/>
    <p:sldLayoutId id="2147483655" r:id="rId2"/>
    <p:sldLayoutId id="2147483660"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image" Target="../media/image15.tiff"/><Relationship Id="rId4" Type="http://schemas.openxmlformats.org/officeDocument/2006/relationships/image" Target="../media/image14.tiff"/></Relationships>
</file>

<file path=ppt/slides/_rels/slide1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5">
            <a:extLst>
              <a:ext uri="{FF2B5EF4-FFF2-40B4-BE49-F238E27FC236}">
                <a16:creationId xmlns:a16="http://schemas.microsoft.com/office/drawing/2014/main" xmlns="" id="{D5D88259-ED24-BD49-9587-FD79AC5A0267}"/>
              </a:ext>
            </a:extLst>
          </p:cNvPr>
          <p:cNvSpPr>
            <a:spLocks noChangeArrowheads="1"/>
          </p:cNvSpPr>
          <p:nvPr/>
        </p:nvSpPr>
        <p:spPr bwMode="auto">
          <a:xfrm>
            <a:off x="1144215" y="1128192"/>
            <a:ext cx="7210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a:t>
            </a:r>
            <a:endParaRPr lang="ja-JP" altLang="en-US" sz="2400" dirty="0">
              <a:latin typeface="ＭＳ Ｐゴシック" panose="020B0600070205080204" pitchFamily="34" charset="-128"/>
            </a:endParaRPr>
          </a:p>
        </p:txBody>
      </p:sp>
      <p:sp>
        <p:nvSpPr>
          <p:cNvPr id="3077" name="Rectangle 15">
            <a:extLst>
              <a:ext uri="{FF2B5EF4-FFF2-40B4-BE49-F238E27FC236}">
                <a16:creationId xmlns:a16="http://schemas.microsoft.com/office/drawing/2014/main" xmlns="" id="{28DDC781-0083-4B44-A3FB-9FF0E3B74E13}"/>
              </a:ext>
            </a:extLst>
          </p:cNvPr>
          <p:cNvSpPr>
            <a:spLocks noChangeArrowheads="1"/>
          </p:cNvSpPr>
          <p:nvPr/>
        </p:nvSpPr>
        <p:spPr bwMode="auto">
          <a:xfrm>
            <a:off x="6330876" y="1168957"/>
            <a:ext cx="44624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XXXXXXXXXXXXXXXX</a:t>
            </a:r>
            <a:endParaRPr lang="ja-JP" altLang="en-US" sz="2400" dirty="0">
              <a:latin typeface="ＭＳ Ｐゴシック" panose="020B0600070205080204" pitchFamily="34" charset="-128"/>
            </a:endParaRPr>
          </a:p>
        </p:txBody>
      </p:sp>
      <p:sp>
        <p:nvSpPr>
          <p:cNvPr id="3079" name="Rectangle 17">
            <a:extLst>
              <a:ext uri="{FF2B5EF4-FFF2-40B4-BE49-F238E27FC236}">
                <a16:creationId xmlns:a16="http://schemas.microsoft.com/office/drawing/2014/main" xmlns="" id="{5382B293-F7D3-6840-BDDD-720EDDF9DFA7}"/>
              </a:ext>
            </a:extLst>
          </p:cNvPr>
          <p:cNvSpPr>
            <a:spLocks noChangeArrowheads="1"/>
          </p:cNvSpPr>
          <p:nvPr/>
        </p:nvSpPr>
        <p:spPr bwMode="auto">
          <a:xfrm>
            <a:off x="6328791" y="336104"/>
            <a:ext cx="1728191"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a:t>
            </a:r>
            <a:endParaRPr lang="ja-JP" altLang="en-US" sz="2400" dirty="0"/>
          </a:p>
        </p:txBody>
      </p:sp>
      <p:sp>
        <p:nvSpPr>
          <p:cNvPr id="3081" name="Rectangle 19">
            <a:extLst>
              <a:ext uri="{FF2B5EF4-FFF2-40B4-BE49-F238E27FC236}">
                <a16:creationId xmlns:a16="http://schemas.microsoft.com/office/drawing/2014/main" xmlns="" id="{A4EA8F5C-B909-8246-862C-8481017987DD}"/>
              </a:ext>
            </a:extLst>
          </p:cNvPr>
          <p:cNvSpPr>
            <a:spLocks noChangeArrowheads="1"/>
          </p:cNvSpPr>
          <p:nvPr/>
        </p:nvSpPr>
        <p:spPr bwMode="auto">
          <a:xfrm>
            <a:off x="8489032" y="336104"/>
            <a:ext cx="23034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a:t>
            </a:r>
            <a:endParaRPr lang="ja-JP" altLang="en-US" sz="2400" dirty="0"/>
          </a:p>
        </p:txBody>
      </p:sp>
      <p:sp>
        <p:nvSpPr>
          <p:cNvPr id="3082" name="Rectangle 20">
            <a:extLst>
              <a:ext uri="{FF2B5EF4-FFF2-40B4-BE49-F238E27FC236}">
                <a16:creationId xmlns:a16="http://schemas.microsoft.com/office/drawing/2014/main" xmlns="" id="{88BB8863-1101-664A-A3BB-4EDEC868681D}"/>
              </a:ext>
            </a:extLst>
          </p:cNvPr>
          <p:cNvSpPr>
            <a:spLocks noChangeArrowheads="1"/>
          </p:cNvSpPr>
          <p:nvPr/>
        </p:nvSpPr>
        <p:spPr bwMode="auto">
          <a:xfrm>
            <a:off x="3017144" y="1200200"/>
            <a:ext cx="2015504"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solidFill>
                  <a:prstClr val="black"/>
                </a:solidFill>
                <a:latin typeface="HG丸ｺﾞｼｯｸM-PRO" panose="020F0600000000000000" pitchFamily="50" charset="-128"/>
                <a:ea typeface="HG丸ｺﾞｼｯｸM-PRO" panose="020F0600000000000000" pitchFamily="50" charset="-128"/>
              </a:rPr>
              <a:t>XXXXXXXXXX</a:t>
            </a:r>
            <a:endParaRPr lang="en-US" altLang="ja-JP" sz="3600" dirty="0"/>
          </a:p>
        </p:txBody>
      </p:sp>
      <p:sp>
        <p:nvSpPr>
          <p:cNvPr id="10" name="Rectangle 4">
            <a:extLst>
              <a:ext uri="{FF2B5EF4-FFF2-40B4-BE49-F238E27FC236}">
                <a16:creationId xmlns:a16="http://schemas.microsoft.com/office/drawing/2014/main" xmlns="" id="{3A027A30-C9DB-489E-84A9-224A19E472A9}"/>
              </a:ext>
            </a:extLst>
          </p:cNvPr>
          <p:cNvSpPr>
            <a:spLocks noChangeArrowheads="1"/>
          </p:cNvSpPr>
          <p:nvPr/>
        </p:nvSpPr>
        <p:spPr bwMode="auto">
          <a:xfrm>
            <a:off x="6400800" y="1839142"/>
            <a:ext cx="6189062" cy="749796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solidFill>
                  <a:srgbClr val="FF0000"/>
                </a:solidFill>
              </a:rPr>
              <a:t>モデルの構成</a:t>
            </a:r>
            <a:endParaRPr lang="en-US" altLang="ja-JP" sz="1947" b="1" dirty="0">
              <a:solidFill>
                <a:srgbClr val="FF0000"/>
              </a:solidFill>
            </a:endParaRPr>
          </a:p>
          <a:p>
            <a:pPr marL="342900" lvl="0" indent="-342900" defTabSz="914400" eaLnBrk="1" hangingPunct="1">
              <a:lnSpc>
                <a:spcPct val="80000"/>
              </a:lnSpc>
              <a:spcBef>
                <a:spcPts val="600"/>
              </a:spcBef>
              <a:buFont typeface="+mj-lt"/>
              <a:buAutoNum type="arabicPeriod"/>
            </a:pPr>
            <a:r>
              <a:rPr lang="ja-JP" altLang="en-US" dirty="0">
                <a:solidFill>
                  <a:prstClr val="black"/>
                </a:solidFill>
                <a:latin typeface="HG丸ｺﾞｼｯｸM-PRO" panose="020F0600000000000000" pitchFamily="50" charset="-128"/>
                <a:ea typeface="HG丸ｺﾞｼｯｸM-PRO" panose="020F0600000000000000" pitchFamily="50" charset="-128"/>
              </a:rPr>
              <a:t>要求分析</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342900" lvl="0" indent="-342900" defTabSz="914400" eaLnBrk="1" hangingPunct="1">
              <a:lnSpc>
                <a:spcPct val="80000"/>
              </a:lnSpc>
              <a:spcBef>
                <a:spcPts val="600"/>
              </a:spcBef>
              <a:buFont typeface="+mj-lt"/>
              <a:buAutoNum type="arabicPeriod" startAt="2"/>
            </a:pPr>
            <a:r>
              <a:rPr lang="ja-JP" altLang="en-US" dirty="0">
                <a:solidFill>
                  <a:prstClr val="black"/>
                </a:solidFill>
                <a:latin typeface="HG丸ｺﾞｼｯｸM-PRO" panose="020F0600000000000000" pitchFamily="50" charset="-128"/>
                <a:ea typeface="HG丸ｺﾞｼｯｸM-PRO" panose="020F0600000000000000" pitchFamily="50" charset="-128"/>
              </a:rPr>
              <a:t>分析モデル</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a:t>
            </a:r>
          </a:p>
          <a:p>
            <a:pPr marL="196850" indent="-196850" eaLnBrk="1" hangingPunct="1">
              <a:lnSpc>
                <a:spcPct val="80000"/>
              </a:lnSpc>
              <a:spcBef>
                <a:spcPts val="600"/>
              </a:spcBef>
              <a:buFont typeface="Arial" panose="020B0604020202020204" pitchFamily="34" charset="0"/>
              <a:buChar char="•"/>
            </a:pPr>
            <a:endParaRPr lang="ja-JP" altLang="en-US" dirty="0">
              <a:latin typeface="HG丸ｺﾞｼｯｸM-PRO" panose="020F0600000000000000" pitchFamily="50" charset="-128"/>
              <a:ea typeface="HG丸ｺﾞｼｯｸM-PRO" panose="020F0600000000000000" pitchFamily="50" charset="-128"/>
            </a:endParaRPr>
          </a:p>
        </p:txBody>
      </p:sp>
      <p:sp>
        <p:nvSpPr>
          <p:cNvPr id="3" name="テキスト ボックス 2">
            <a:extLst>
              <a:ext uri="{FF2B5EF4-FFF2-40B4-BE49-F238E27FC236}">
                <a16:creationId xmlns:a16="http://schemas.microsoft.com/office/drawing/2014/main" xmlns="" id="{82243864-034B-4B1F-989D-660E752C29D3}"/>
              </a:ext>
            </a:extLst>
          </p:cNvPr>
          <p:cNvSpPr txBox="1"/>
          <p:nvPr/>
        </p:nvSpPr>
        <p:spPr>
          <a:xfrm>
            <a:off x="239366" y="8689032"/>
            <a:ext cx="5873402" cy="584775"/>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ここに書いた説明で、モデル図全体を読んで得られる分析、設計の全体像、重要なポイント、効果や実績を捉えることができる</a:t>
            </a:r>
          </a:p>
        </p:txBody>
      </p:sp>
      <p:sp>
        <p:nvSpPr>
          <p:cNvPr id="4" name="テキスト ボックス 3">
            <a:extLst>
              <a:ext uri="{FF2B5EF4-FFF2-40B4-BE49-F238E27FC236}">
                <a16:creationId xmlns:a16="http://schemas.microsoft.com/office/drawing/2014/main" xmlns="" id="{1B9BAB15-89E8-4BE3-AEFC-6878394403C2}"/>
              </a:ext>
            </a:extLst>
          </p:cNvPr>
          <p:cNvSpPr txBox="1"/>
          <p:nvPr/>
        </p:nvSpPr>
        <p:spPr>
          <a:xfrm>
            <a:off x="6429378" y="8473008"/>
            <a:ext cx="6146400" cy="830997"/>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どのように分析設計が進められ、分析に何が書いてあるか、設計の何が書いてあるか、制御として何に取り組んでいるか、それらがどのようにつながっているか、といったことが把握できる</a:t>
            </a:r>
          </a:p>
        </p:txBody>
      </p:sp>
      <p:sp>
        <p:nvSpPr>
          <p:cNvPr id="13" name="テキスト ボックス 12">
            <a:extLst>
              <a:ext uri="{FF2B5EF4-FFF2-40B4-BE49-F238E27FC236}">
                <a16:creationId xmlns:a16="http://schemas.microsoft.com/office/drawing/2014/main" xmlns="" id="{8225249A-8E40-48E0-9B85-4D476A8A707F}"/>
              </a:ext>
            </a:extLst>
          </p:cNvPr>
          <p:cNvSpPr txBox="1"/>
          <p:nvPr/>
        </p:nvSpPr>
        <p:spPr>
          <a:xfrm>
            <a:off x="267090" y="4840086"/>
            <a:ext cx="5873402" cy="338554"/>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配布時のこの領域の大きさが記載可能な範囲です</a:t>
            </a:r>
          </a:p>
        </p:txBody>
      </p:sp>
      <p:sp>
        <p:nvSpPr>
          <p:cNvPr id="6" name="吹き出し: 四角形 5">
            <a:extLst>
              <a:ext uri="{FF2B5EF4-FFF2-40B4-BE49-F238E27FC236}">
                <a16:creationId xmlns:a16="http://schemas.microsoft.com/office/drawing/2014/main" xmlns="" id="{B6AB1D8E-EFB7-4B4C-85D5-45369CF4A8D5}"/>
              </a:ext>
            </a:extLst>
          </p:cNvPr>
          <p:cNvSpPr/>
          <p:nvPr/>
        </p:nvSpPr>
        <p:spPr>
          <a:xfrm>
            <a:off x="8714095" y="2490957"/>
            <a:ext cx="3794720" cy="1096888"/>
          </a:xfrm>
          <a:prstGeom prst="wedgeRectCallout">
            <a:avLst>
              <a:gd name="adj1" fmla="val -77216"/>
              <a:gd name="adj2" fmla="val -2023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注：北海道、東北、北関東、東京、</a:t>
            </a:r>
            <a:br>
              <a:rPr lang="ja-JP" altLang="en-US" dirty="0">
                <a:solidFill>
                  <a:srgbClr val="0070C0"/>
                </a:solidFill>
              </a:rPr>
            </a:br>
            <a:r>
              <a:rPr lang="ja-JP" altLang="en-US" dirty="0">
                <a:solidFill>
                  <a:srgbClr val="0070C0"/>
                </a:solidFill>
              </a:rPr>
              <a:t>南関東、東海、北陸、関西、中四国、</a:t>
            </a:r>
          </a:p>
          <a:p>
            <a:pPr eaLnBrk="1" hangingPunct="1"/>
            <a:r>
              <a:rPr lang="ja-JP" altLang="en-US" dirty="0">
                <a:solidFill>
                  <a:srgbClr val="0070C0"/>
                </a:solidFill>
              </a:rPr>
              <a:t>九州北、九州南、沖縄のいずれか</a:t>
            </a:r>
          </a:p>
          <a:p>
            <a:pPr algn="ctr"/>
            <a:endParaRPr kumimoji="1" lang="ja-JP" altLang="en-US" dirty="0">
              <a:solidFill>
                <a:srgbClr val="0070C0"/>
              </a:solidFill>
            </a:endParaRPr>
          </a:p>
        </p:txBody>
      </p:sp>
      <p:sp>
        <p:nvSpPr>
          <p:cNvPr id="19" name="吹き出し: 四角形 18">
            <a:extLst>
              <a:ext uri="{FF2B5EF4-FFF2-40B4-BE49-F238E27FC236}">
                <a16:creationId xmlns:a16="http://schemas.microsoft.com/office/drawing/2014/main" xmlns="" id="{7052E665-B879-48C3-8043-EA2E46118074}"/>
              </a:ext>
            </a:extLst>
          </p:cNvPr>
          <p:cNvSpPr/>
          <p:nvPr/>
        </p:nvSpPr>
        <p:spPr>
          <a:xfrm>
            <a:off x="9929192" y="1569952"/>
            <a:ext cx="2600672" cy="792088"/>
          </a:xfrm>
          <a:prstGeom prst="wedgeRectCallout">
            <a:avLst>
              <a:gd name="adj1" fmla="val -36460"/>
              <a:gd name="adj2" fmla="val -143484"/>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注：公開されている地域、</a:t>
            </a:r>
          </a:p>
          <a:p>
            <a:pPr eaLnBrk="1" hangingPunct="1"/>
            <a:r>
              <a:rPr lang="ja-JP" altLang="en-US" dirty="0">
                <a:solidFill>
                  <a:srgbClr val="0070C0"/>
                </a:solidFill>
              </a:rPr>
              <a:t>例）「東京都中央区」等</a:t>
            </a:r>
          </a:p>
        </p:txBody>
      </p:sp>
      <p:sp>
        <p:nvSpPr>
          <p:cNvPr id="20" name="吹き出し: 四角形 19">
            <a:extLst>
              <a:ext uri="{FF2B5EF4-FFF2-40B4-BE49-F238E27FC236}">
                <a16:creationId xmlns:a16="http://schemas.microsoft.com/office/drawing/2014/main" xmlns="" id="{6F06F687-E105-4E40-9EA8-A139ED0DCF58}"/>
              </a:ext>
            </a:extLst>
          </p:cNvPr>
          <p:cNvSpPr/>
          <p:nvPr/>
        </p:nvSpPr>
        <p:spPr>
          <a:xfrm>
            <a:off x="8733428" y="3694819"/>
            <a:ext cx="3794720" cy="792088"/>
          </a:xfrm>
          <a:prstGeom prst="wedgeRectCallout">
            <a:avLst>
              <a:gd name="adj1" fmla="val -105881"/>
              <a:gd name="adj2" fmla="val -30570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注：公開されている所属名を記載、個人参加の場合は”個人”を記載</a:t>
            </a:r>
          </a:p>
        </p:txBody>
      </p:sp>
      <p:sp>
        <p:nvSpPr>
          <p:cNvPr id="16" name="吹き出し: 四角形 15">
            <a:extLst>
              <a:ext uri="{FF2B5EF4-FFF2-40B4-BE49-F238E27FC236}">
                <a16:creationId xmlns:a16="http://schemas.microsoft.com/office/drawing/2014/main" xmlns="" id="{E12CA54B-B385-4F66-81F3-7EBDCD912BFD}"/>
              </a:ext>
            </a:extLst>
          </p:cNvPr>
          <p:cNvSpPr/>
          <p:nvPr/>
        </p:nvSpPr>
        <p:spPr>
          <a:xfrm>
            <a:off x="8562082" y="6438546"/>
            <a:ext cx="2879278" cy="792088"/>
          </a:xfrm>
          <a:prstGeom prst="wedgeRectCallout">
            <a:avLst>
              <a:gd name="adj1" fmla="val -77127"/>
              <a:gd name="adj2" fmla="val 206505"/>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7" name="吹き出し: 四角形 16">
            <a:extLst>
              <a:ext uri="{FF2B5EF4-FFF2-40B4-BE49-F238E27FC236}">
                <a16:creationId xmlns:a16="http://schemas.microsoft.com/office/drawing/2014/main" xmlns="" id="{86757885-A218-4B8A-BEA8-4A623B751178}"/>
              </a:ext>
            </a:extLst>
          </p:cNvPr>
          <p:cNvSpPr/>
          <p:nvPr/>
        </p:nvSpPr>
        <p:spPr>
          <a:xfrm>
            <a:off x="8562082" y="6396403"/>
            <a:ext cx="2879278" cy="792088"/>
          </a:xfrm>
          <a:prstGeom prst="wedgeRectCallout">
            <a:avLst>
              <a:gd name="adj1" fmla="val -243656"/>
              <a:gd name="adj2" fmla="val 23754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8" name="吹き出し: 四角形 17">
            <a:extLst>
              <a:ext uri="{FF2B5EF4-FFF2-40B4-BE49-F238E27FC236}">
                <a16:creationId xmlns:a16="http://schemas.microsoft.com/office/drawing/2014/main" xmlns="" id="{B1A66799-1054-423B-9A84-217A539D8FBA}"/>
              </a:ext>
            </a:extLst>
          </p:cNvPr>
          <p:cNvSpPr/>
          <p:nvPr/>
        </p:nvSpPr>
        <p:spPr>
          <a:xfrm>
            <a:off x="8562082" y="6374275"/>
            <a:ext cx="2879278" cy="792088"/>
          </a:xfrm>
          <a:prstGeom prst="wedgeRectCallout">
            <a:avLst>
              <a:gd name="adj1" fmla="val -138970"/>
              <a:gd name="adj2" fmla="val -2147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21" name="Rectangle 3">
            <a:extLst>
              <a:ext uri="{FF2B5EF4-FFF2-40B4-BE49-F238E27FC236}">
                <a16:creationId xmlns:a16="http://schemas.microsoft.com/office/drawing/2014/main" xmlns="" id="{0F45394F-2A27-48B9-9452-A5EEF5A2CC72}"/>
              </a:ext>
            </a:extLst>
          </p:cNvPr>
          <p:cNvSpPr>
            <a:spLocks noChangeArrowheads="1"/>
          </p:cNvSpPr>
          <p:nvPr/>
        </p:nvSpPr>
        <p:spPr bwMode="auto">
          <a:xfrm>
            <a:off x="208112" y="1839142"/>
            <a:ext cx="5976664" cy="3420000"/>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t>チーム紹介、目標、意気込み</a:t>
            </a:r>
            <a:endParaRPr lang="ja-JP" altLang="en-US" dirty="0"/>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endParaRPr lang="ja-JP" altLang="en-US" sz="1800" dirty="0">
              <a:latin typeface="HG丸ｺﾞｼｯｸM-PRO" panose="020F0600000000000000" pitchFamily="50" charset="-128"/>
              <a:ea typeface="HG丸ｺﾞｼｯｸM-PRO" panose="020F0600000000000000" pitchFamily="50" charset="-128"/>
            </a:endParaRPr>
          </a:p>
        </p:txBody>
      </p:sp>
      <p:sp>
        <p:nvSpPr>
          <p:cNvPr id="22" name="Rectangle 3">
            <a:extLst>
              <a:ext uri="{FF2B5EF4-FFF2-40B4-BE49-F238E27FC236}">
                <a16:creationId xmlns:a16="http://schemas.microsoft.com/office/drawing/2014/main" xmlns="" id="{E6ECDC21-A1BA-4270-AFFC-AD78C4C54DD9}"/>
              </a:ext>
            </a:extLst>
          </p:cNvPr>
          <p:cNvSpPr>
            <a:spLocks noChangeArrowheads="1"/>
          </p:cNvSpPr>
          <p:nvPr/>
        </p:nvSpPr>
        <p:spPr bwMode="auto">
          <a:xfrm>
            <a:off x="211738" y="5436692"/>
            <a:ext cx="5973038" cy="390041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marL="0" indent="0" defTabSz="774222" eaLnBrk="1" hangingPunct="1">
              <a:lnSpc>
                <a:spcPct val="80000"/>
              </a:lnSpc>
              <a:spcBef>
                <a:spcPct val="20000"/>
              </a:spcBef>
            </a:pPr>
            <a:r>
              <a:rPr lang="ja-JP" altLang="en-US" sz="1947" b="1" dirty="0">
                <a:solidFill>
                  <a:srgbClr val="FF0000"/>
                </a:solidFill>
              </a:rPr>
              <a:t>モデルの概要</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ポイント以上、全角で</a:t>
            </a:r>
            <a:r>
              <a:rPr lang="en-US" altLang="ja-JP" dirty="0">
                <a:latin typeface="HG丸ｺﾞｼｯｸM-PRO" panose="020F0600000000000000" pitchFamily="50" charset="-128"/>
                <a:ea typeface="HG丸ｺﾞｼｯｸM-PRO" panose="020F0600000000000000" pitchFamily="50" charset="-128"/>
              </a:rPr>
              <a:t>300</a:t>
            </a:r>
            <a:r>
              <a:rPr lang="ja-JP" altLang="en-US" dirty="0">
                <a:latin typeface="HG丸ｺﾞｼｯｸM-PRO" panose="020F0600000000000000" pitchFamily="50" charset="-128"/>
                <a:ea typeface="HG丸ｺﾞｼｯｸM-PRO" panose="020F0600000000000000" pitchFamily="50" charset="-128"/>
              </a:rPr>
              <a:t>文字程度）</a:t>
            </a:r>
          </a:p>
          <a:p>
            <a:pPr marL="0" indent="0" eaLnBrk="1" hangingPunct="1">
              <a:lnSpc>
                <a:spcPct val="80000"/>
              </a:lnSpc>
              <a:spcBef>
                <a:spcPts val="600"/>
              </a:spcBef>
            </a:pPr>
            <a:endParaRPr lang="ja-JP" altLang="en-US"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xmlns="" id="{CE008806-0A9D-4D4D-9B56-7E0C6EC592E3}"/>
              </a:ext>
            </a:extLst>
          </p:cNvPr>
          <p:cNvSpPr/>
          <p:nvPr/>
        </p:nvSpPr>
        <p:spPr>
          <a:xfrm>
            <a:off x="0" y="11723"/>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endParaRPr kumimoji="1" lang="ja-JP" altLang="en-US">
              <a:solidFill>
                <a:schemeClr val="tx1"/>
              </a:solidFill>
            </a:endParaRPr>
          </a:p>
        </p:txBody>
      </p:sp>
      <p:sp>
        <p:nvSpPr>
          <p:cNvPr id="6" name="正方形/長方形 5">
            <a:extLst>
              <a:ext uri="{FF2B5EF4-FFF2-40B4-BE49-F238E27FC236}">
                <a16:creationId xmlns:a16="http://schemas.microsoft.com/office/drawing/2014/main" xmlns="" id="{EBDFA98A-0EA7-744F-A490-10EC103CBA49}"/>
              </a:ext>
            </a:extLst>
          </p:cNvPr>
          <p:cNvSpPr/>
          <p:nvPr/>
        </p:nvSpPr>
        <p:spPr>
          <a:xfrm>
            <a:off x="2080320" y="1646111"/>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xmlns="" id="{C4F37F09-90A7-ED4F-9C98-180C0EEAD1E0}"/>
              </a:ext>
            </a:extLst>
          </p:cNvPr>
          <p:cNvSpPr/>
          <p:nvPr/>
        </p:nvSpPr>
        <p:spPr>
          <a:xfrm>
            <a:off x="2080320" y="4888775"/>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xmlns="" id="{F043A68C-8219-7B46-B497-656A75B77067}"/>
              </a:ext>
            </a:extLst>
          </p:cNvPr>
          <p:cNvSpPr/>
          <p:nvPr/>
        </p:nvSpPr>
        <p:spPr>
          <a:xfrm rot="16200000">
            <a:off x="392621" y="2298278"/>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xmlns="" id="{2BD62DE5-21CC-444E-B43E-456621B4739D}"/>
              </a:ext>
            </a:extLst>
          </p:cNvPr>
          <p:cNvSpPr/>
          <p:nvPr/>
        </p:nvSpPr>
        <p:spPr>
          <a:xfrm rot="16200000">
            <a:off x="1006862" y="2298278"/>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0" name="直線矢印コネクタ 9">
            <a:extLst>
              <a:ext uri="{FF2B5EF4-FFF2-40B4-BE49-F238E27FC236}">
                <a16:creationId xmlns:a16="http://schemas.microsoft.com/office/drawing/2014/main" xmlns="" id="{3ACC6516-4393-4648-9E54-4E014C268F77}"/>
              </a:ext>
            </a:extLst>
          </p:cNvPr>
          <p:cNvCxnSpPr/>
          <p:nvPr/>
        </p:nvCxnSpPr>
        <p:spPr>
          <a:xfrm>
            <a:off x="1288232" y="2473808"/>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xmlns="" id="{FEC997F1-0A7C-5849-8758-A1A8FB916C9C}"/>
              </a:ext>
            </a:extLst>
          </p:cNvPr>
          <p:cNvCxnSpPr>
            <a:cxnSpLocks/>
            <a:stCxn id="9" idx="2"/>
            <a:endCxn id="13" idx="0"/>
          </p:cNvCxnSpPr>
          <p:nvPr/>
        </p:nvCxnSpPr>
        <p:spPr>
          <a:xfrm flipV="1">
            <a:off x="1902473" y="2473808"/>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xmlns="" id="{70BDD492-208F-4B49-9AB3-E4B14A28A4FF}"/>
              </a:ext>
            </a:extLst>
          </p:cNvPr>
          <p:cNvGrpSpPr/>
          <p:nvPr/>
        </p:nvGrpSpPr>
        <p:grpSpPr>
          <a:xfrm>
            <a:off x="2377331" y="1745533"/>
            <a:ext cx="4896544" cy="3735438"/>
            <a:chOff x="1559496" y="572000"/>
            <a:chExt cx="4896544" cy="3735438"/>
          </a:xfrm>
        </p:grpSpPr>
        <p:sp>
          <p:nvSpPr>
            <p:cNvPr id="13" name="正方形/長方形 12">
              <a:extLst>
                <a:ext uri="{FF2B5EF4-FFF2-40B4-BE49-F238E27FC236}">
                  <a16:creationId xmlns:a16="http://schemas.microsoft.com/office/drawing/2014/main" xmlns="" id="{5992141F-9C7F-E74F-BC71-5000485F8585}"/>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4" name="正方形/長方形 13">
              <a:extLst>
                <a:ext uri="{FF2B5EF4-FFF2-40B4-BE49-F238E27FC236}">
                  <a16:creationId xmlns:a16="http://schemas.microsoft.com/office/drawing/2014/main" xmlns="" id="{5C8B67C3-C4FD-3C4A-AD61-7D05775D9ED5}"/>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5" name="直線矢印コネクタ 14">
              <a:extLst>
                <a:ext uri="{FF2B5EF4-FFF2-40B4-BE49-F238E27FC236}">
                  <a16:creationId xmlns:a16="http://schemas.microsoft.com/office/drawing/2014/main" xmlns="" id="{0DB41323-3C0F-F343-ABE8-9F03AE1CB470}"/>
                </a:ext>
              </a:extLst>
            </p:cNvPr>
            <p:cNvCxnSpPr>
              <a:cxnSpLocks/>
              <a:stCxn id="13"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xmlns="" id="{29F7E513-E87F-9944-BD91-DF313AFC9827}"/>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17" name="正方形/長方形 16">
              <a:extLst>
                <a:ext uri="{FF2B5EF4-FFF2-40B4-BE49-F238E27FC236}">
                  <a16:creationId xmlns:a16="http://schemas.microsoft.com/office/drawing/2014/main" xmlns="" id="{3387B149-C064-FF4A-A7CC-9DA789BCFE6C}"/>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18" name="グループ化 17">
              <a:extLst>
                <a:ext uri="{FF2B5EF4-FFF2-40B4-BE49-F238E27FC236}">
                  <a16:creationId xmlns:a16="http://schemas.microsoft.com/office/drawing/2014/main" xmlns="" id="{634D87B5-5E78-A84E-B0D1-D7409C3E9CCB}"/>
                </a:ext>
              </a:extLst>
            </p:cNvPr>
            <p:cNvGrpSpPr/>
            <p:nvPr/>
          </p:nvGrpSpPr>
          <p:grpSpPr>
            <a:xfrm>
              <a:off x="2864619" y="980728"/>
              <a:ext cx="375810" cy="839752"/>
              <a:chOff x="6858499" y="2276872"/>
              <a:chExt cx="1145363" cy="2959577"/>
            </a:xfrm>
            <a:solidFill>
              <a:schemeClr val="bg1"/>
            </a:solidFill>
          </p:grpSpPr>
          <p:cxnSp>
            <p:nvCxnSpPr>
              <p:cNvPr id="31" name="直線コネクタ 30">
                <a:extLst>
                  <a:ext uri="{FF2B5EF4-FFF2-40B4-BE49-F238E27FC236}">
                    <a16:creationId xmlns:a16="http://schemas.microsoft.com/office/drawing/2014/main" xmlns="" id="{84E29326-265E-3249-B9C5-7D0F75DB238C}"/>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xmlns="" id="{589AB252-324D-6C40-97CE-0EE79573BA22}"/>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9" name="直線矢印コネクタ 18">
              <a:extLst>
                <a:ext uri="{FF2B5EF4-FFF2-40B4-BE49-F238E27FC236}">
                  <a16:creationId xmlns:a16="http://schemas.microsoft.com/office/drawing/2014/main" xmlns="" id="{7C1E9C2C-C317-3B49-81E3-EB2AF1554E7C}"/>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xmlns="" id="{FF57647C-C4B7-B340-8D2A-C061CE28D10D}"/>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xmlns="" id="{1560D0A4-0675-0D4D-BBB0-1202CD238CAA}"/>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22" name="直線矢印コネクタ 21">
              <a:extLst>
                <a:ext uri="{FF2B5EF4-FFF2-40B4-BE49-F238E27FC236}">
                  <a16:creationId xmlns:a16="http://schemas.microsoft.com/office/drawing/2014/main" xmlns="" id="{7B51E110-1B8D-174B-BD85-3FE154FCFC81}"/>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xmlns="" id="{65D50799-9D3E-6644-88BF-0B2E5C6E60AB}"/>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xmlns="" id="{2A172503-9E93-D341-B97D-CC2462C80656}"/>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25" name="直線矢印コネクタ 24">
              <a:extLst>
                <a:ext uri="{FF2B5EF4-FFF2-40B4-BE49-F238E27FC236}">
                  <a16:creationId xmlns:a16="http://schemas.microsoft.com/office/drawing/2014/main" xmlns="" id="{7B9D7C8B-AF04-484C-8F76-1B3AEE28A13C}"/>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xmlns="" id="{1B1CF8DA-0D38-E24A-8B0B-35395EA37DE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27" name="正方形/長方形 26">
              <a:extLst>
                <a:ext uri="{FF2B5EF4-FFF2-40B4-BE49-F238E27FC236}">
                  <a16:creationId xmlns:a16="http://schemas.microsoft.com/office/drawing/2014/main" xmlns="" id="{621EF956-CCB4-DD49-9C96-546E01565953}"/>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28" name="直線矢印コネクタ 27">
              <a:extLst>
                <a:ext uri="{FF2B5EF4-FFF2-40B4-BE49-F238E27FC236}">
                  <a16:creationId xmlns:a16="http://schemas.microsoft.com/office/drawing/2014/main" xmlns="" id="{04A559B5-3AE4-B54C-9433-7A8EC2A5806E}"/>
                </a:ext>
              </a:extLst>
            </p:cNvPr>
            <p:cNvCxnSpPr>
              <a:cxnSpLocks/>
              <a:endCxn id="27"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xmlns="" id="{C1961161-C462-A14E-B8F8-399E14966360}"/>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xmlns="" id="{D8FFE099-16FD-3549-89A6-86CC66E3C2CD}"/>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33" name="直線矢印コネクタ 32">
            <a:extLst>
              <a:ext uri="{FF2B5EF4-FFF2-40B4-BE49-F238E27FC236}">
                <a16:creationId xmlns:a16="http://schemas.microsoft.com/office/drawing/2014/main" xmlns="" id="{68BE3175-F91E-8D49-8802-2D9F42414D15}"/>
              </a:ext>
            </a:extLst>
          </p:cNvPr>
          <p:cNvCxnSpPr>
            <a:cxnSpLocks/>
            <a:endCxn id="26" idx="2"/>
          </p:cNvCxnSpPr>
          <p:nvPr/>
        </p:nvCxnSpPr>
        <p:spPr>
          <a:xfrm flipV="1">
            <a:off x="5257651" y="5480971"/>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xmlns="" id="{CAA8F915-A1BE-C34A-B957-54355E480920}"/>
              </a:ext>
            </a:extLst>
          </p:cNvPr>
          <p:cNvCxnSpPr>
            <a:cxnSpLocks/>
          </p:cNvCxnSpPr>
          <p:nvPr/>
        </p:nvCxnSpPr>
        <p:spPr>
          <a:xfrm>
            <a:off x="6183424" y="5480971"/>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xmlns="" id="{E6B9FE4C-08CD-3C4D-8AFD-263ED19AD350}"/>
              </a:ext>
            </a:extLst>
          </p:cNvPr>
          <p:cNvSpPr/>
          <p:nvPr/>
        </p:nvSpPr>
        <p:spPr>
          <a:xfrm>
            <a:off x="3601467" y="5994006"/>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36" name="正方形/長方形 35">
            <a:extLst>
              <a:ext uri="{FF2B5EF4-FFF2-40B4-BE49-F238E27FC236}">
                <a16:creationId xmlns:a16="http://schemas.microsoft.com/office/drawing/2014/main" xmlns="" id="{66C9E3EF-DBB0-624A-B05A-348C8D2744A6}"/>
              </a:ext>
            </a:extLst>
          </p:cNvPr>
          <p:cNvSpPr/>
          <p:nvPr/>
        </p:nvSpPr>
        <p:spPr>
          <a:xfrm>
            <a:off x="3601467" y="6916644"/>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37" name="直線矢印コネクタ 36">
            <a:extLst>
              <a:ext uri="{FF2B5EF4-FFF2-40B4-BE49-F238E27FC236}">
                <a16:creationId xmlns:a16="http://schemas.microsoft.com/office/drawing/2014/main" xmlns="" id="{22411100-5327-A849-9D55-5B7A4E08433D}"/>
              </a:ext>
            </a:extLst>
          </p:cNvPr>
          <p:cNvCxnSpPr>
            <a:cxnSpLocks/>
          </p:cNvCxnSpPr>
          <p:nvPr/>
        </p:nvCxnSpPr>
        <p:spPr>
          <a:xfrm flipV="1">
            <a:off x="2847982" y="7296101"/>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xmlns="" id="{CA2C5899-468C-6642-9D46-056A13526206}"/>
              </a:ext>
            </a:extLst>
          </p:cNvPr>
          <p:cNvCxnSpPr>
            <a:cxnSpLocks/>
          </p:cNvCxnSpPr>
          <p:nvPr/>
        </p:nvCxnSpPr>
        <p:spPr>
          <a:xfrm>
            <a:off x="2847982" y="6186709"/>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39" name="グループ化 38">
            <a:extLst>
              <a:ext uri="{FF2B5EF4-FFF2-40B4-BE49-F238E27FC236}">
                <a16:creationId xmlns:a16="http://schemas.microsoft.com/office/drawing/2014/main" xmlns="" id="{9378AD2C-8FB7-4743-8FA1-5FBFCF686CE4}"/>
              </a:ext>
            </a:extLst>
          </p:cNvPr>
          <p:cNvGrpSpPr/>
          <p:nvPr/>
        </p:nvGrpSpPr>
        <p:grpSpPr>
          <a:xfrm>
            <a:off x="3225657" y="6618758"/>
            <a:ext cx="375810" cy="692124"/>
            <a:chOff x="6858499" y="2276872"/>
            <a:chExt cx="1145363" cy="2959577"/>
          </a:xfrm>
          <a:solidFill>
            <a:schemeClr val="bg1"/>
          </a:solidFill>
        </p:grpSpPr>
        <p:cxnSp>
          <p:nvCxnSpPr>
            <p:cNvPr id="40" name="直線コネクタ 39">
              <a:extLst>
                <a:ext uri="{FF2B5EF4-FFF2-40B4-BE49-F238E27FC236}">
                  <a16:creationId xmlns:a16="http://schemas.microsoft.com/office/drawing/2014/main" xmlns="" id="{2FF08D14-1475-9640-93E8-8551C4E95050}"/>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xmlns="" id="{F4AE00AB-7B23-F54F-8FB9-DDE029CC559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2" name="直線矢印コネクタ 41">
            <a:extLst>
              <a:ext uri="{FF2B5EF4-FFF2-40B4-BE49-F238E27FC236}">
                <a16:creationId xmlns:a16="http://schemas.microsoft.com/office/drawing/2014/main" xmlns="" id="{BF43F534-58B1-7A49-9E36-A77DAA1BA617}"/>
              </a:ext>
            </a:extLst>
          </p:cNvPr>
          <p:cNvCxnSpPr>
            <a:cxnSpLocks/>
          </p:cNvCxnSpPr>
          <p:nvPr/>
        </p:nvCxnSpPr>
        <p:spPr>
          <a:xfrm>
            <a:off x="5049647" y="6378389"/>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xmlns="" id="{5973BE41-BE7E-684A-BA01-B0E2675EC473}"/>
              </a:ext>
            </a:extLst>
          </p:cNvPr>
          <p:cNvCxnSpPr>
            <a:cxnSpLocks/>
          </p:cNvCxnSpPr>
          <p:nvPr/>
        </p:nvCxnSpPr>
        <p:spPr>
          <a:xfrm>
            <a:off x="5049647" y="7301027"/>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xmlns="" id="{6792F1B0-6103-9549-8BD4-B7B276051F85}"/>
              </a:ext>
            </a:extLst>
          </p:cNvPr>
          <p:cNvCxnSpPr>
            <a:cxnSpLocks/>
          </p:cNvCxnSpPr>
          <p:nvPr/>
        </p:nvCxnSpPr>
        <p:spPr>
          <a:xfrm>
            <a:off x="7271794" y="721820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xmlns="" id="{EB3B1378-9B7D-D64B-ADE5-A1789CAE86F9}"/>
              </a:ext>
            </a:extLst>
          </p:cNvPr>
          <p:cNvSpPr/>
          <p:nvPr/>
        </p:nvSpPr>
        <p:spPr>
          <a:xfrm>
            <a:off x="5835870" y="6007695"/>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6" name="正方形/長方形 45">
            <a:extLst>
              <a:ext uri="{FF2B5EF4-FFF2-40B4-BE49-F238E27FC236}">
                <a16:creationId xmlns:a16="http://schemas.microsoft.com/office/drawing/2014/main" xmlns="" id="{52BB58E7-A1CE-1049-91E5-93FAE46D2E3F}"/>
              </a:ext>
            </a:extLst>
          </p:cNvPr>
          <p:cNvSpPr/>
          <p:nvPr/>
        </p:nvSpPr>
        <p:spPr>
          <a:xfrm rot="16200000">
            <a:off x="2320433" y="7125497"/>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7" name="正方形/長方形 46">
            <a:extLst>
              <a:ext uri="{FF2B5EF4-FFF2-40B4-BE49-F238E27FC236}">
                <a16:creationId xmlns:a16="http://schemas.microsoft.com/office/drawing/2014/main" xmlns="" id="{BF62CED2-8382-124A-8B79-CFB679CF9C7C}"/>
              </a:ext>
            </a:extLst>
          </p:cNvPr>
          <p:cNvSpPr/>
          <p:nvPr/>
        </p:nvSpPr>
        <p:spPr>
          <a:xfrm rot="16200000">
            <a:off x="2320433" y="6202859"/>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48" name="正方形/長方形 47">
            <a:extLst>
              <a:ext uri="{FF2B5EF4-FFF2-40B4-BE49-F238E27FC236}">
                <a16:creationId xmlns:a16="http://schemas.microsoft.com/office/drawing/2014/main" xmlns="" id="{A52B54AA-8F1E-8D42-8AEC-17FEDE1840F1}"/>
              </a:ext>
            </a:extLst>
          </p:cNvPr>
          <p:cNvSpPr/>
          <p:nvPr/>
        </p:nvSpPr>
        <p:spPr>
          <a:xfrm rot="16200000">
            <a:off x="9183276" y="6681614"/>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Motor </a:t>
            </a:r>
            <a:r>
              <a:rPr kumimoji="1" lang="en-US" altLang="ja-JP" sz="1100" dirty="0" err="1">
                <a:solidFill>
                  <a:schemeClr val="tx1"/>
                </a:solidFill>
              </a:rPr>
              <a:t>Ctl</a:t>
            </a:r>
            <a:endParaRPr kumimoji="1" lang="en-US" altLang="ja-JP" sz="1100" dirty="0">
              <a:solidFill>
                <a:schemeClr val="tx1"/>
              </a:solidFill>
            </a:endParaRPr>
          </a:p>
        </p:txBody>
      </p:sp>
      <p:cxnSp>
        <p:nvCxnSpPr>
          <p:cNvPr id="49" name="直線矢印コネクタ 48">
            <a:extLst>
              <a:ext uri="{FF2B5EF4-FFF2-40B4-BE49-F238E27FC236}">
                <a16:creationId xmlns:a16="http://schemas.microsoft.com/office/drawing/2014/main" xmlns="" id="{4DFA40B5-DD22-FF41-BBA0-4B557011D311}"/>
              </a:ext>
            </a:extLst>
          </p:cNvPr>
          <p:cNvCxnSpPr>
            <a:cxnSpLocks/>
          </p:cNvCxnSpPr>
          <p:nvPr/>
        </p:nvCxnSpPr>
        <p:spPr>
          <a:xfrm>
            <a:off x="9504042" y="7218206"/>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xmlns="" id="{F9FEB996-2CFC-2D4B-9CA3-E29B102D26B5}"/>
              </a:ext>
            </a:extLst>
          </p:cNvPr>
          <p:cNvSpPr/>
          <p:nvPr/>
        </p:nvSpPr>
        <p:spPr>
          <a:xfrm rot="16200000">
            <a:off x="10593414" y="668161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51" name="直線矢印コネクタ 50">
            <a:extLst>
              <a:ext uri="{FF2B5EF4-FFF2-40B4-BE49-F238E27FC236}">
                <a16:creationId xmlns:a16="http://schemas.microsoft.com/office/drawing/2014/main" xmlns="" id="{3024DB93-5196-4C42-95B6-42BD12C3FAF3}"/>
              </a:ext>
            </a:extLst>
          </p:cNvPr>
          <p:cNvCxnSpPr>
            <a:cxnSpLocks/>
          </p:cNvCxnSpPr>
          <p:nvPr/>
        </p:nvCxnSpPr>
        <p:spPr>
          <a:xfrm>
            <a:off x="10221946" y="6857144"/>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xmlns="" id="{6138FD1F-93CC-9141-8971-770746D5BFAE}"/>
              </a:ext>
            </a:extLst>
          </p:cNvPr>
          <p:cNvSpPr/>
          <p:nvPr/>
        </p:nvSpPr>
        <p:spPr>
          <a:xfrm>
            <a:off x="8050021" y="5129910"/>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53" name="正方形/長方形 52">
            <a:extLst>
              <a:ext uri="{FF2B5EF4-FFF2-40B4-BE49-F238E27FC236}">
                <a16:creationId xmlns:a16="http://schemas.microsoft.com/office/drawing/2014/main" xmlns="" id="{477EE9DC-99C3-104B-9F3C-A0A56118BEDE}"/>
              </a:ext>
            </a:extLst>
          </p:cNvPr>
          <p:cNvSpPr/>
          <p:nvPr/>
        </p:nvSpPr>
        <p:spPr>
          <a:xfrm>
            <a:off x="8050021" y="6642142"/>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54" name="グループ化 53">
            <a:extLst>
              <a:ext uri="{FF2B5EF4-FFF2-40B4-BE49-F238E27FC236}">
                <a16:creationId xmlns:a16="http://schemas.microsoft.com/office/drawing/2014/main" xmlns="" id="{3500D08A-5FEB-D548-AA12-AB15BD39A4F2}"/>
              </a:ext>
            </a:extLst>
          </p:cNvPr>
          <p:cNvGrpSpPr/>
          <p:nvPr/>
        </p:nvGrpSpPr>
        <p:grpSpPr>
          <a:xfrm>
            <a:off x="8604610" y="6331747"/>
            <a:ext cx="330982" cy="316828"/>
            <a:chOff x="8256240" y="2020356"/>
            <a:chExt cx="330982" cy="316828"/>
          </a:xfrm>
        </p:grpSpPr>
        <p:cxnSp>
          <p:nvCxnSpPr>
            <p:cNvPr id="55" name="直線矢印コネクタ 54">
              <a:extLst>
                <a:ext uri="{FF2B5EF4-FFF2-40B4-BE49-F238E27FC236}">
                  <a16:creationId xmlns:a16="http://schemas.microsoft.com/office/drawing/2014/main" xmlns="" id="{3C3E37ED-74F5-354F-A902-B8A02485BB6E}"/>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xmlns="" id="{7CBD5F00-E2D5-A84F-97B7-C5F884DF5713}"/>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57" name="角丸四角形 56">
            <a:extLst>
              <a:ext uri="{FF2B5EF4-FFF2-40B4-BE49-F238E27FC236}">
                <a16:creationId xmlns:a16="http://schemas.microsoft.com/office/drawing/2014/main" xmlns="" id="{5E089867-EA1A-1440-9E9C-5190ABBFE811}"/>
              </a:ext>
            </a:extLst>
          </p:cNvPr>
          <p:cNvSpPr/>
          <p:nvPr/>
        </p:nvSpPr>
        <p:spPr>
          <a:xfrm>
            <a:off x="2377332" y="5642944"/>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58" name="角丸四角形 57">
            <a:extLst>
              <a:ext uri="{FF2B5EF4-FFF2-40B4-BE49-F238E27FC236}">
                <a16:creationId xmlns:a16="http://schemas.microsoft.com/office/drawing/2014/main" xmlns="" id="{D6D0763E-C0E4-324C-98DB-CDB457B0AFAC}"/>
              </a:ext>
            </a:extLst>
          </p:cNvPr>
          <p:cNvSpPr/>
          <p:nvPr/>
        </p:nvSpPr>
        <p:spPr>
          <a:xfrm>
            <a:off x="5680720" y="5642943"/>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59" name="角丸四角形 58">
            <a:extLst>
              <a:ext uri="{FF2B5EF4-FFF2-40B4-BE49-F238E27FC236}">
                <a16:creationId xmlns:a16="http://schemas.microsoft.com/office/drawing/2014/main" xmlns="" id="{8A878689-BDC4-AF43-86EB-C201166C3C40}"/>
              </a:ext>
            </a:extLst>
          </p:cNvPr>
          <p:cNvSpPr/>
          <p:nvPr/>
        </p:nvSpPr>
        <p:spPr>
          <a:xfrm>
            <a:off x="7853314" y="4962573"/>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60" name="正方形/長方形 59">
            <a:extLst>
              <a:ext uri="{FF2B5EF4-FFF2-40B4-BE49-F238E27FC236}">
                <a16:creationId xmlns:a16="http://schemas.microsoft.com/office/drawing/2014/main" xmlns="" id="{9BDDFF64-1E88-9F49-977B-EA3372B0F04A}"/>
              </a:ext>
            </a:extLst>
          </p:cNvPr>
          <p:cNvSpPr/>
          <p:nvPr/>
        </p:nvSpPr>
        <p:spPr>
          <a:xfrm>
            <a:off x="10051504" y="1805369"/>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kumimoji="1" lang="en-US" altLang="ja-JP" sz="1100" dirty="0">
                <a:solidFill>
                  <a:schemeClr val="tx1"/>
                </a:solidFill>
              </a:rPr>
              <a:t>Kaoru Ota</a:t>
            </a:r>
            <a:endParaRPr kumimoji="1" lang="en-US" altLang="ja-JP" sz="1000" dirty="0">
              <a:solidFill>
                <a:schemeClr val="tx1"/>
              </a:solidFill>
            </a:endParaRPr>
          </a:p>
        </p:txBody>
      </p:sp>
      <p:sp>
        <p:nvSpPr>
          <p:cNvPr id="61" name="正方形/長方形 60">
            <a:extLst>
              <a:ext uri="{FF2B5EF4-FFF2-40B4-BE49-F238E27FC236}">
                <a16:creationId xmlns:a16="http://schemas.microsoft.com/office/drawing/2014/main" xmlns="" id="{23D85638-24F2-344B-AC37-902C0CF69B92}"/>
              </a:ext>
            </a:extLst>
          </p:cNvPr>
          <p:cNvSpPr/>
          <p:nvPr/>
        </p:nvSpPr>
        <p:spPr>
          <a:xfrm>
            <a:off x="8578998" y="2495588"/>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000">
                <a:solidFill>
                  <a:schemeClr val="tx1"/>
                </a:solidFill>
              </a:rPr>
              <a:t>システムの目的：チャレンジの場の提供</a:t>
            </a:r>
            <a:endParaRPr kumimoji="1" lang="en-US" altLang="ja-JP" sz="1000" dirty="0">
              <a:solidFill>
                <a:schemeClr val="tx1"/>
              </a:solidFill>
            </a:endParaRPr>
          </a:p>
        </p:txBody>
      </p:sp>
    </p:spTree>
    <p:extLst>
      <p:ext uri="{BB962C8B-B14F-4D97-AF65-F5344CB8AC3E}">
        <p14:creationId xmlns:p14="http://schemas.microsoft.com/office/powerpoint/2010/main" val="2312391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5AD8C0B5-06BB-41B2-8E22-3BCAD69EBEF4}"/>
              </a:ext>
            </a:extLst>
          </p:cNvPr>
          <p:cNvSpPr>
            <a:spLocks noGrp="1"/>
          </p:cNvSpPr>
          <p:nvPr>
            <p:ph type="title"/>
          </p:nvPr>
        </p:nvSpPr>
        <p:spPr/>
        <p:txBody>
          <a:bodyPr/>
          <a:lstStyle/>
          <a:p>
            <a:r>
              <a:rPr lang="ja-JP" altLang="en-US" dirty="0"/>
              <a:t>制御モデル</a:t>
            </a:r>
            <a:endParaRPr kumimoji="1" lang="ja-JP" altLang="en-US" dirty="0"/>
          </a:p>
        </p:txBody>
      </p:sp>
      <p:sp>
        <p:nvSpPr>
          <p:cNvPr id="5" name="コンテンツ プレースホルダー 4">
            <a:extLst>
              <a:ext uri="{FF2B5EF4-FFF2-40B4-BE49-F238E27FC236}">
                <a16:creationId xmlns:a16="http://schemas.microsoft.com/office/drawing/2014/main" xmlns="" id="{21492ACA-CEBB-4A08-A6B6-1B760833EEA5}"/>
              </a:ext>
            </a:extLst>
          </p:cNvPr>
          <p:cNvSpPr>
            <a:spLocks noGrp="1"/>
          </p:cNvSpPr>
          <p:nvPr>
            <p:ph idx="1"/>
          </p:nvPr>
        </p:nvSpPr>
        <p:spPr/>
        <p:txBody>
          <a:bodyPr/>
          <a:lstStyle/>
          <a:p>
            <a:r>
              <a:rPr kumimoji="1" lang="ja-JP" altLang="en-US" dirty="0"/>
              <a:t>最後のページ</a:t>
            </a:r>
            <a:endParaRPr kumimoji="1" lang="en-US" altLang="ja-JP" dirty="0"/>
          </a:p>
          <a:p>
            <a:r>
              <a:rPr kumimoji="1" lang="ja-JP" altLang="en-US" dirty="0"/>
              <a:t>ここに制御のモデルを書く</a:t>
            </a:r>
          </a:p>
        </p:txBody>
      </p:sp>
      <p:pic>
        <p:nvPicPr>
          <p:cNvPr id="4" name="図 3">
            <a:extLst>
              <a:ext uri="{FF2B5EF4-FFF2-40B4-BE49-F238E27FC236}">
                <a16:creationId xmlns:a16="http://schemas.microsoft.com/office/drawing/2014/main" xmlns="" id="{BDB4E4C0-F86E-4849-8FA5-47AC040E7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3144416"/>
            <a:ext cx="11493500" cy="1308100"/>
          </a:xfrm>
          <a:prstGeom prst="rect">
            <a:avLst/>
          </a:prstGeom>
        </p:spPr>
      </p:pic>
      <p:pic>
        <p:nvPicPr>
          <p:cNvPr id="3" name="図 2">
            <a:extLst>
              <a:ext uri="{FF2B5EF4-FFF2-40B4-BE49-F238E27FC236}">
                <a16:creationId xmlns:a16="http://schemas.microsoft.com/office/drawing/2014/main" xmlns="" id="{231095B6-69FC-CE4C-89FD-DF178F0F1532}"/>
              </a:ext>
            </a:extLst>
          </p:cNvPr>
          <p:cNvPicPr>
            <a:picLocks noChangeAspect="1"/>
          </p:cNvPicPr>
          <p:nvPr/>
        </p:nvPicPr>
        <p:blipFill>
          <a:blip r:embed="rId3"/>
          <a:stretch>
            <a:fillRect/>
          </a:stretch>
        </p:blipFill>
        <p:spPr>
          <a:xfrm>
            <a:off x="0" y="5304656"/>
            <a:ext cx="5393266" cy="3167674"/>
          </a:xfrm>
          <a:prstGeom prst="rect">
            <a:avLst/>
          </a:prstGeom>
        </p:spPr>
      </p:pic>
      <p:pic>
        <p:nvPicPr>
          <p:cNvPr id="6" name="図 5">
            <a:extLst>
              <a:ext uri="{FF2B5EF4-FFF2-40B4-BE49-F238E27FC236}">
                <a16:creationId xmlns:a16="http://schemas.microsoft.com/office/drawing/2014/main" xmlns="" id="{57E5E247-80DF-F146-B1E1-323BD0C2C806}"/>
              </a:ext>
            </a:extLst>
          </p:cNvPr>
          <p:cNvPicPr>
            <a:picLocks noChangeAspect="1"/>
          </p:cNvPicPr>
          <p:nvPr/>
        </p:nvPicPr>
        <p:blipFill>
          <a:blip r:embed="rId4"/>
          <a:stretch>
            <a:fillRect/>
          </a:stretch>
        </p:blipFill>
        <p:spPr>
          <a:xfrm>
            <a:off x="7522468" y="-19408"/>
            <a:ext cx="5279132" cy="2941806"/>
          </a:xfrm>
          <a:prstGeom prst="rect">
            <a:avLst/>
          </a:prstGeom>
        </p:spPr>
      </p:pic>
      <p:pic>
        <p:nvPicPr>
          <p:cNvPr id="7" name="図 6">
            <a:extLst>
              <a:ext uri="{FF2B5EF4-FFF2-40B4-BE49-F238E27FC236}">
                <a16:creationId xmlns:a16="http://schemas.microsoft.com/office/drawing/2014/main" xmlns="" id="{1FA904BC-3AB2-F741-879B-BE563C15290D}"/>
              </a:ext>
            </a:extLst>
          </p:cNvPr>
          <p:cNvPicPr>
            <a:picLocks noChangeAspect="1"/>
          </p:cNvPicPr>
          <p:nvPr/>
        </p:nvPicPr>
        <p:blipFill>
          <a:blip r:embed="rId5"/>
          <a:stretch>
            <a:fillRect/>
          </a:stretch>
        </p:blipFill>
        <p:spPr>
          <a:xfrm>
            <a:off x="5464696" y="5095521"/>
            <a:ext cx="7336904" cy="4536559"/>
          </a:xfrm>
          <a:prstGeom prst="rect">
            <a:avLst/>
          </a:prstGeom>
        </p:spPr>
      </p:pic>
    </p:spTree>
    <p:extLst>
      <p:ext uri="{BB962C8B-B14F-4D97-AF65-F5344CB8AC3E}">
        <p14:creationId xmlns:p14="http://schemas.microsoft.com/office/powerpoint/2010/main" val="2248341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xmlns="" id="{78020E36-7B68-FD4D-A928-538536411936}"/>
              </a:ext>
            </a:extLst>
          </p:cNvPr>
          <p:cNvPicPr>
            <a:picLocks noChangeAspect="1"/>
          </p:cNvPicPr>
          <p:nvPr/>
        </p:nvPicPr>
        <p:blipFill>
          <a:blip r:embed="rId2"/>
          <a:stretch>
            <a:fillRect/>
          </a:stretch>
        </p:blipFill>
        <p:spPr>
          <a:xfrm>
            <a:off x="514350" y="1174750"/>
            <a:ext cx="11772900" cy="7251700"/>
          </a:xfrm>
          <a:prstGeom prst="rect">
            <a:avLst/>
          </a:prstGeom>
        </p:spPr>
      </p:pic>
    </p:spTree>
    <p:extLst>
      <p:ext uri="{BB962C8B-B14F-4D97-AF65-F5344CB8AC3E}">
        <p14:creationId xmlns:p14="http://schemas.microsoft.com/office/powerpoint/2010/main" val="1197200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xmlns="" id="{805158CB-C805-6048-88C4-CADF3D4DD2E8}"/>
              </a:ext>
            </a:extLst>
          </p:cNvPr>
          <p:cNvSpPr/>
          <p:nvPr/>
        </p:nvSpPr>
        <p:spPr>
          <a:xfrm>
            <a:off x="0" y="6813"/>
            <a:ext cx="12801600" cy="47330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a:solidFill>
                  <a:schemeClr val="tx1"/>
                </a:solidFill>
              </a:rPr>
              <a:t>制御モデル</a:t>
            </a:r>
            <a:endParaRPr kumimoji="1" lang="ja-JP" altLang="en-US">
              <a:solidFill>
                <a:schemeClr val="tx1"/>
              </a:solidFill>
            </a:endParaRPr>
          </a:p>
        </p:txBody>
      </p:sp>
      <p:sp>
        <p:nvSpPr>
          <p:cNvPr id="5" name="角丸四角形 4">
            <a:extLst>
              <a:ext uri="{FF2B5EF4-FFF2-40B4-BE49-F238E27FC236}">
                <a16:creationId xmlns:a16="http://schemas.microsoft.com/office/drawing/2014/main" xmlns="" id="{8A1E88EF-EA92-FC41-8401-03792A6C0C6D}"/>
              </a:ext>
            </a:extLst>
          </p:cNvPr>
          <p:cNvSpPr/>
          <p:nvPr/>
        </p:nvSpPr>
        <p:spPr>
          <a:xfrm>
            <a:off x="0" y="480120"/>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制御技術①</a:t>
            </a:r>
            <a:endParaRPr kumimoji="1" lang="en-US" altLang="ja-JP" dirty="0">
              <a:solidFill>
                <a:schemeClr val="tx1"/>
              </a:solidFill>
            </a:endParaRPr>
          </a:p>
          <a:p>
            <a:r>
              <a:rPr kumimoji="1" lang="ja-JP" altLang="en-US">
                <a:solidFill>
                  <a:schemeClr val="tx1"/>
                </a:solidFill>
              </a:rPr>
              <a:t>①</a:t>
            </a:r>
            <a:r>
              <a:rPr kumimoji="1" lang="en-US" altLang="ja-JP" dirty="0">
                <a:solidFill>
                  <a:schemeClr val="tx1"/>
                </a:solidFill>
              </a:rPr>
              <a:t>-1. </a:t>
            </a:r>
            <a:r>
              <a:rPr kumimoji="1" lang="ja-JP" altLang="en-US">
                <a:solidFill>
                  <a:schemeClr val="tx1"/>
                </a:solidFill>
              </a:rPr>
              <a:t>制御戦略</a:t>
            </a:r>
            <a:endParaRPr kumimoji="1"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r>
              <a:rPr kumimoji="1" lang="ja-JP" altLang="en-US">
                <a:solidFill>
                  <a:schemeClr val="tx1"/>
                </a:solidFill>
              </a:rPr>
              <a:t>①</a:t>
            </a:r>
            <a:r>
              <a:rPr kumimoji="1" lang="en-US" altLang="ja-JP" dirty="0">
                <a:solidFill>
                  <a:schemeClr val="tx1"/>
                </a:solidFill>
              </a:rPr>
              <a:t>-2.</a:t>
            </a:r>
            <a:r>
              <a:rPr kumimoji="1" lang="ja-JP" altLang="en-US">
                <a:solidFill>
                  <a:schemeClr val="tx1"/>
                </a:solidFill>
              </a:rPr>
              <a:t>要素技術</a:t>
            </a:r>
            <a:endParaRPr kumimoji="1" lang="en-US" altLang="ja-JP" dirty="0">
              <a:solidFill>
                <a:schemeClr val="tx1"/>
              </a:solidFill>
            </a:endParaRPr>
          </a:p>
          <a:p>
            <a:r>
              <a:rPr kumimoji="1" lang="ja-JP" altLang="en-US">
                <a:solidFill>
                  <a:schemeClr val="tx1"/>
                </a:solidFill>
              </a:rPr>
              <a:t>・機能実現する上での課題は何か？</a:t>
            </a:r>
            <a:endParaRPr kumimoji="1" lang="en-US" altLang="ja-JP" dirty="0">
              <a:solidFill>
                <a:schemeClr val="tx1"/>
              </a:solidFill>
            </a:endParaRPr>
          </a:p>
          <a:p>
            <a:r>
              <a:rPr lang="ja-JP" altLang="en-US">
                <a:solidFill>
                  <a:schemeClr val="tx1"/>
                </a:solidFill>
              </a:rPr>
              <a:t>・どのような対策を実施したか？</a:t>
            </a:r>
            <a:endParaRPr lang="en-US" altLang="ja-JP" dirty="0">
              <a:solidFill>
                <a:schemeClr val="tx1"/>
              </a:solidFill>
            </a:endParaRPr>
          </a:p>
          <a:p>
            <a:r>
              <a:rPr kumimoji="1" lang="ja-JP" altLang="en-US">
                <a:solidFill>
                  <a:schemeClr val="tx1"/>
                </a:solidFill>
              </a:rPr>
              <a:t>・どのような条件・範囲で使うのか？</a:t>
            </a:r>
            <a:endParaRPr kumimoji="1" lang="en-US" altLang="ja-JP" dirty="0">
              <a:solidFill>
                <a:schemeClr val="tx1"/>
              </a:solidFill>
            </a:endParaRPr>
          </a:p>
          <a:p>
            <a:r>
              <a:rPr lang="ja-JP" altLang="en-US">
                <a:solidFill>
                  <a:schemeClr val="tx1"/>
                </a:solidFill>
              </a:rPr>
              <a:t>・性能・信頼性・安全性など機能の実現性に対して効果があるか？</a:t>
            </a:r>
            <a:endParaRPr kumimoji="1" lang="en-US" altLang="ja-JP" dirty="0">
              <a:solidFill>
                <a:schemeClr val="tx1"/>
              </a:solidFill>
            </a:endParaRPr>
          </a:p>
        </p:txBody>
      </p:sp>
      <p:sp>
        <p:nvSpPr>
          <p:cNvPr id="7" name="角丸四角形 6">
            <a:extLst>
              <a:ext uri="{FF2B5EF4-FFF2-40B4-BE49-F238E27FC236}">
                <a16:creationId xmlns:a16="http://schemas.microsoft.com/office/drawing/2014/main" xmlns="" id="{3C785BB7-2CCF-1941-BD1F-DB99DAB12C7F}"/>
              </a:ext>
            </a:extLst>
          </p:cNvPr>
          <p:cNvSpPr/>
          <p:nvPr/>
        </p:nvSpPr>
        <p:spPr>
          <a:xfrm>
            <a:off x="6408135" y="565117"/>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制御技術</a:t>
            </a:r>
            <a:r>
              <a:rPr lang="ja-JP" altLang="en-US">
                <a:solidFill>
                  <a:schemeClr val="tx1"/>
                </a:solidFill>
              </a:rPr>
              <a:t>②</a:t>
            </a:r>
            <a:endParaRPr kumimoji="1" lang="en-US" altLang="ja-JP" dirty="0">
              <a:solidFill>
                <a:schemeClr val="tx1"/>
              </a:solidFill>
            </a:endParaRPr>
          </a:p>
          <a:p>
            <a:r>
              <a:rPr kumimoji="1" lang="ja-JP" altLang="en-US">
                <a:solidFill>
                  <a:schemeClr val="tx1"/>
                </a:solidFill>
              </a:rPr>
              <a:t>②</a:t>
            </a:r>
            <a:r>
              <a:rPr kumimoji="1" lang="en-US" altLang="ja-JP" dirty="0">
                <a:solidFill>
                  <a:schemeClr val="tx1"/>
                </a:solidFill>
              </a:rPr>
              <a:t>-1. </a:t>
            </a:r>
            <a:r>
              <a:rPr kumimoji="1" lang="ja-JP" altLang="en-US">
                <a:solidFill>
                  <a:schemeClr val="tx1"/>
                </a:solidFill>
              </a:rPr>
              <a:t>制御戦略</a:t>
            </a:r>
            <a:endParaRPr kumimoji="1"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r>
              <a:rPr lang="ja-JP" altLang="en-US">
                <a:solidFill>
                  <a:schemeClr val="tx1"/>
                </a:solidFill>
              </a:rPr>
              <a:t>②</a:t>
            </a:r>
            <a:r>
              <a:rPr kumimoji="1" lang="en-US" altLang="ja-JP" dirty="0">
                <a:solidFill>
                  <a:schemeClr val="tx1"/>
                </a:solidFill>
              </a:rPr>
              <a:t>-2.</a:t>
            </a:r>
            <a:r>
              <a:rPr kumimoji="1" lang="ja-JP" altLang="en-US">
                <a:solidFill>
                  <a:schemeClr val="tx1"/>
                </a:solidFill>
              </a:rPr>
              <a:t>要素技術</a:t>
            </a:r>
            <a:endParaRPr kumimoji="1" lang="en-US" altLang="ja-JP" dirty="0">
              <a:solidFill>
                <a:schemeClr val="tx1"/>
              </a:solidFill>
            </a:endParaRPr>
          </a:p>
        </p:txBody>
      </p:sp>
    </p:spTree>
    <p:extLst>
      <p:ext uri="{BB962C8B-B14F-4D97-AF65-F5344CB8AC3E}">
        <p14:creationId xmlns:p14="http://schemas.microsoft.com/office/powerpoint/2010/main" val="1541667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xmlns="" id="{FD76F276-8A63-174B-8450-D2E68742711F}"/>
              </a:ext>
            </a:extLst>
          </p:cNvPr>
          <p:cNvSpPr/>
          <p:nvPr/>
        </p:nvSpPr>
        <p:spPr>
          <a:xfrm>
            <a:off x="352128" y="2208312"/>
            <a:ext cx="5616624" cy="20162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・モデルの構成では、何をしたかではなく、何を得たのかを書くと内容がわかる構 成になる。例えば目標達成のための要件は何か、抽出した課題は何か、ブロ ックの移動順序や経路の算出方法としてどのような方法をとったのか、設計の方 針の重要なポイントは何か、構造と振舞いの着目すべき箇所はどこか、どのよ な制御戦略をとったのか、などを書く。</a:t>
            </a:r>
          </a:p>
          <a:p>
            <a:endParaRPr kumimoji="1" lang="ja-JP" altLang="en-US"/>
          </a:p>
        </p:txBody>
      </p:sp>
      <p:sp>
        <p:nvSpPr>
          <p:cNvPr id="5" name="正方形/長方形 4">
            <a:extLst>
              <a:ext uri="{FF2B5EF4-FFF2-40B4-BE49-F238E27FC236}">
                <a16:creationId xmlns:a16="http://schemas.microsoft.com/office/drawing/2014/main" xmlns="" id="{66622E1C-032D-3B4F-8DC2-F5DEEACE46A3}"/>
              </a:ext>
            </a:extLst>
          </p:cNvPr>
          <p:cNvSpPr/>
          <p:nvPr/>
        </p:nvSpPr>
        <p:spPr>
          <a:xfrm>
            <a:off x="424136" y="4440560"/>
            <a:ext cx="5616624" cy="5040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・抽出した要求に対して妥当性を示す。</a:t>
            </a:r>
          </a:p>
          <a:p>
            <a:endParaRPr kumimoji="1" lang="ja-JP" altLang="en-US">
              <a:solidFill>
                <a:schemeClr val="tx1"/>
              </a:solidFill>
            </a:endParaRPr>
          </a:p>
        </p:txBody>
      </p:sp>
      <p:sp>
        <p:nvSpPr>
          <p:cNvPr id="6" name="正方形/長方形 5">
            <a:extLst>
              <a:ext uri="{FF2B5EF4-FFF2-40B4-BE49-F238E27FC236}">
                <a16:creationId xmlns:a16="http://schemas.microsoft.com/office/drawing/2014/main" xmlns="" id="{67F00533-14A5-DB47-BE1A-8DB727E2D87C}"/>
              </a:ext>
            </a:extLst>
          </p:cNvPr>
          <p:cNvSpPr/>
          <p:nvPr/>
        </p:nvSpPr>
        <p:spPr>
          <a:xfrm>
            <a:off x="568152" y="840160"/>
            <a:ext cx="5616624"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課題の有効な解き方を示すモデルになっているか</a:t>
            </a:r>
            <a:endParaRPr kumimoji="1" lang="ja-JP" altLang="en-US" b="1">
              <a:solidFill>
                <a:schemeClr val="tx1"/>
              </a:solidFill>
            </a:endParaRPr>
          </a:p>
        </p:txBody>
      </p:sp>
      <p:sp>
        <p:nvSpPr>
          <p:cNvPr id="7" name="正方形/長方形 6">
            <a:extLst>
              <a:ext uri="{FF2B5EF4-FFF2-40B4-BE49-F238E27FC236}">
                <a16:creationId xmlns:a16="http://schemas.microsoft.com/office/drawing/2014/main" xmlns="" id="{28747E7D-A8F9-7C4F-9F9C-4B6AB8082BE4}"/>
              </a:ext>
            </a:extLst>
          </p:cNvPr>
          <p:cNvSpPr/>
          <p:nvPr/>
        </p:nvSpPr>
        <p:spPr>
          <a:xfrm>
            <a:off x="7192888" y="199228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b="1">
                <a:solidFill>
                  <a:schemeClr val="tx1"/>
                </a:solidFill>
              </a:rPr>
              <a:t>画像処理を活用しているか</a:t>
            </a:r>
          </a:p>
        </p:txBody>
      </p:sp>
      <p:pic>
        <p:nvPicPr>
          <p:cNvPr id="9" name="図 8">
            <a:extLst>
              <a:ext uri="{FF2B5EF4-FFF2-40B4-BE49-F238E27FC236}">
                <a16:creationId xmlns:a16="http://schemas.microsoft.com/office/drawing/2014/main" xmlns="" id="{E6A5D4D2-048D-AB44-9A71-CB0ACD021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8592" y="5085833"/>
            <a:ext cx="7834536" cy="4433724"/>
          </a:xfrm>
          <a:prstGeom prst="rect">
            <a:avLst/>
          </a:prstGeom>
        </p:spPr>
      </p:pic>
    </p:spTree>
    <p:extLst>
      <p:ext uri="{BB962C8B-B14F-4D97-AF65-F5344CB8AC3E}">
        <p14:creationId xmlns:p14="http://schemas.microsoft.com/office/powerpoint/2010/main" val="157841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xmlns="" id="{99E97F26-ED30-4870-B29B-88DD2A395D18}"/>
              </a:ext>
            </a:extLst>
          </p:cNvPr>
          <p:cNvSpPr>
            <a:spLocks noGrp="1"/>
          </p:cNvSpPr>
          <p:nvPr>
            <p:ph type="title"/>
          </p:nvPr>
        </p:nvSpPr>
        <p:spPr/>
        <p:txBody>
          <a:bodyPr/>
          <a:lstStyle/>
          <a:p>
            <a:r>
              <a:rPr kumimoji="1" lang="ja-JP" altLang="en-US" dirty="0"/>
              <a:t>要求モデル</a:t>
            </a:r>
          </a:p>
        </p:txBody>
      </p:sp>
      <p:sp>
        <p:nvSpPr>
          <p:cNvPr id="7" name="コンテンツ プレースホルダー 6">
            <a:extLst>
              <a:ext uri="{FF2B5EF4-FFF2-40B4-BE49-F238E27FC236}">
                <a16:creationId xmlns:a16="http://schemas.microsoft.com/office/drawing/2014/main" xmlns="" id="{43A1BEA2-AA1D-441C-972E-6D458196DA19}"/>
              </a:ext>
            </a:extLst>
          </p:cNvPr>
          <p:cNvSpPr>
            <a:spLocks noGrp="1"/>
          </p:cNvSpPr>
          <p:nvPr>
            <p:ph idx="1"/>
          </p:nvPr>
        </p:nvSpPr>
        <p:spPr/>
        <p:txBody>
          <a:bodyPr/>
          <a:lstStyle/>
          <a:p>
            <a:r>
              <a:rPr kumimoji="1" lang="ja-JP" altLang="en-US" dirty="0"/>
              <a:t>ここに要求のモデルを書く</a:t>
            </a:r>
          </a:p>
        </p:txBody>
      </p:sp>
      <p:pic>
        <p:nvPicPr>
          <p:cNvPr id="9" name="図 8">
            <a:extLst>
              <a:ext uri="{FF2B5EF4-FFF2-40B4-BE49-F238E27FC236}">
                <a16:creationId xmlns:a16="http://schemas.microsoft.com/office/drawing/2014/main" xmlns="" id="{8A38697B-A4D1-BE49-8CD6-DDCDEF3F7F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1992288"/>
            <a:ext cx="11493500" cy="2019300"/>
          </a:xfrm>
          <a:prstGeom prst="rect">
            <a:avLst/>
          </a:prstGeom>
        </p:spPr>
      </p:pic>
      <p:pic>
        <p:nvPicPr>
          <p:cNvPr id="11" name="図 10">
            <a:extLst>
              <a:ext uri="{FF2B5EF4-FFF2-40B4-BE49-F238E27FC236}">
                <a16:creationId xmlns:a16="http://schemas.microsoft.com/office/drawing/2014/main" xmlns="" id="{EF5F6C50-A3BA-384D-898B-6E0659AAB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500" y="3968750"/>
            <a:ext cx="10388600" cy="1663700"/>
          </a:xfrm>
          <a:prstGeom prst="rect">
            <a:avLst/>
          </a:prstGeom>
        </p:spPr>
      </p:pic>
      <p:pic>
        <p:nvPicPr>
          <p:cNvPr id="13" name="図 12">
            <a:extLst>
              <a:ext uri="{FF2B5EF4-FFF2-40B4-BE49-F238E27FC236}">
                <a16:creationId xmlns:a16="http://schemas.microsoft.com/office/drawing/2014/main" xmlns="" id="{19E5FDC0-1C12-C84B-A89C-32B528A96C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08" y="6024736"/>
            <a:ext cx="6794996" cy="3375673"/>
          </a:xfrm>
          <a:prstGeom prst="rect">
            <a:avLst/>
          </a:prstGeom>
        </p:spPr>
      </p:pic>
    </p:spTree>
    <p:extLst>
      <p:ext uri="{BB962C8B-B14F-4D97-AF65-F5344CB8AC3E}">
        <p14:creationId xmlns:p14="http://schemas.microsoft.com/office/powerpoint/2010/main" val="1808364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xmlns=""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endParaRPr kumimoji="1" lang="ja-JP" altLang="en-US">
              <a:solidFill>
                <a:schemeClr val="tx1"/>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6" y="448235"/>
            <a:ext cx="12789744" cy="7635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8389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xmlns=""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endParaRPr kumimoji="1" lang="ja-JP" altLang="en-US">
              <a:solidFill>
                <a:schemeClr val="tx1"/>
              </a:solidFill>
            </a:endParaRPr>
          </a:p>
        </p:txBody>
      </p:sp>
      <p:pic>
        <p:nvPicPr>
          <p:cNvPr id="3" name="図 2">
            <a:extLst>
              <a:ext uri="{FF2B5EF4-FFF2-40B4-BE49-F238E27FC236}">
                <a16:creationId xmlns:a16="http://schemas.microsoft.com/office/drawing/2014/main" xmlns="" id="{87CB41EB-D932-AE46-B663-DE459B341F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65879"/>
            <a:ext cx="12801600" cy="7269441"/>
          </a:xfrm>
          <a:prstGeom prst="rect">
            <a:avLst/>
          </a:prstGeom>
        </p:spPr>
      </p:pic>
    </p:spTree>
    <p:extLst>
      <p:ext uri="{BB962C8B-B14F-4D97-AF65-F5344CB8AC3E}">
        <p14:creationId xmlns:p14="http://schemas.microsoft.com/office/powerpoint/2010/main" val="2134087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369307698.jpg" descr="-1369307698.jpg">
            <a:extLst>
              <a:ext uri="{FF2B5EF4-FFF2-40B4-BE49-F238E27FC236}">
                <a16:creationId xmlns:a16="http://schemas.microsoft.com/office/drawing/2014/main" xmlns="" id="{F1995096-4173-EA4C-B0F7-C8CCE3A55C60}"/>
              </a:ext>
            </a:extLst>
          </p:cNvPr>
          <p:cNvPicPr/>
          <p:nvPr/>
        </p:nvPicPr>
        <p:blipFill rotWithShape="1">
          <a:blip r:embed="rId2" cstate="print"/>
          <a:srcRect l="6130" t="2070" r="5538" b="52437"/>
          <a:stretch/>
        </p:blipFill>
        <p:spPr>
          <a:xfrm>
            <a:off x="1144216" y="434426"/>
            <a:ext cx="10217224" cy="9166774"/>
          </a:xfrm>
          <a:prstGeom prst="rect">
            <a:avLst/>
          </a:prstGeom>
        </p:spPr>
      </p:pic>
      <p:sp>
        <p:nvSpPr>
          <p:cNvPr id="5" name="正方形/長方形 4">
            <a:extLst>
              <a:ext uri="{FF2B5EF4-FFF2-40B4-BE49-F238E27FC236}">
                <a16:creationId xmlns:a16="http://schemas.microsoft.com/office/drawing/2014/main" xmlns=""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機能フロー図</a:t>
            </a:r>
            <a:endParaRPr kumimoji="1" lang="ja-JP" altLang="en-US">
              <a:solidFill>
                <a:schemeClr val="tx1"/>
              </a:solidFill>
            </a:endParaRPr>
          </a:p>
        </p:txBody>
      </p:sp>
    </p:spTree>
    <p:extLst>
      <p:ext uri="{BB962C8B-B14F-4D97-AF65-F5344CB8AC3E}">
        <p14:creationId xmlns:p14="http://schemas.microsoft.com/office/powerpoint/2010/main" val="400706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E6440250-F656-44C9-902A-E623DA03BB80}"/>
              </a:ext>
            </a:extLst>
          </p:cNvPr>
          <p:cNvSpPr>
            <a:spLocks noGrp="1"/>
          </p:cNvSpPr>
          <p:nvPr>
            <p:ph type="title"/>
          </p:nvPr>
        </p:nvSpPr>
        <p:spPr/>
        <p:txBody>
          <a:bodyPr/>
          <a:lstStyle/>
          <a:p>
            <a:r>
              <a:rPr lang="ja-JP" altLang="en-US" dirty="0"/>
              <a:t>分析</a:t>
            </a:r>
            <a:r>
              <a:rPr kumimoji="1" lang="ja-JP" altLang="en-US" dirty="0"/>
              <a:t>モデル</a:t>
            </a:r>
          </a:p>
        </p:txBody>
      </p:sp>
      <p:sp>
        <p:nvSpPr>
          <p:cNvPr id="6" name="コンテンツ プレースホルダー 5">
            <a:extLst>
              <a:ext uri="{FF2B5EF4-FFF2-40B4-BE49-F238E27FC236}">
                <a16:creationId xmlns:a16="http://schemas.microsoft.com/office/drawing/2014/main" xmlns="" id="{26FAAD07-F302-42C1-85D9-C09DAB46A420}"/>
              </a:ext>
            </a:extLst>
          </p:cNvPr>
          <p:cNvSpPr>
            <a:spLocks noGrp="1"/>
          </p:cNvSpPr>
          <p:nvPr>
            <p:ph idx="1"/>
          </p:nvPr>
        </p:nvSpPr>
        <p:spPr/>
        <p:txBody>
          <a:bodyPr/>
          <a:lstStyle/>
          <a:p>
            <a:r>
              <a:rPr kumimoji="1" lang="ja-JP" altLang="en-US" dirty="0"/>
              <a:t>ここに分析の</a:t>
            </a:r>
            <a:r>
              <a:rPr lang="ja-JP" altLang="en-US" dirty="0"/>
              <a:t>モデルを書く</a:t>
            </a:r>
            <a:endParaRPr kumimoji="1" lang="en-US" altLang="ja-JP" dirty="0"/>
          </a:p>
        </p:txBody>
      </p:sp>
      <p:sp>
        <p:nvSpPr>
          <p:cNvPr id="4" name="正方形/長方形 3">
            <a:extLst>
              <a:ext uri="{FF2B5EF4-FFF2-40B4-BE49-F238E27FC236}">
                <a16:creationId xmlns:a16="http://schemas.microsoft.com/office/drawing/2014/main" xmlns="" id="{E0CC81E8-34DC-B24C-86ED-5CAC9E65E2B7}"/>
              </a:ext>
            </a:extLst>
          </p:cNvPr>
          <p:cNvSpPr/>
          <p:nvPr/>
        </p:nvSpPr>
        <p:spPr>
          <a:xfrm>
            <a:off x="3808512" y="415252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b="1">
                <a:solidFill>
                  <a:schemeClr val="tx1"/>
                </a:solidFill>
              </a:rPr>
              <a:t>ブロックビンゴゲームエリア</a:t>
            </a:r>
          </a:p>
        </p:txBody>
      </p:sp>
      <p:pic>
        <p:nvPicPr>
          <p:cNvPr id="5" name="図 4">
            <a:extLst>
              <a:ext uri="{FF2B5EF4-FFF2-40B4-BE49-F238E27FC236}">
                <a16:creationId xmlns:a16="http://schemas.microsoft.com/office/drawing/2014/main" xmlns="" id="{F92D5C46-433A-F441-8049-FE7F464C2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8312" y="2064296"/>
            <a:ext cx="11531600" cy="1168400"/>
          </a:xfrm>
          <a:prstGeom prst="rect">
            <a:avLst/>
          </a:prstGeom>
        </p:spPr>
      </p:pic>
      <p:pic>
        <p:nvPicPr>
          <p:cNvPr id="8" name="図 7">
            <a:extLst>
              <a:ext uri="{FF2B5EF4-FFF2-40B4-BE49-F238E27FC236}">
                <a16:creationId xmlns:a16="http://schemas.microsoft.com/office/drawing/2014/main" xmlns="" id="{9B1CB5E3-CA15-1240-972F-837554C71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5219424"/>
            <a:ext cx="6011416" cy="3994599"/>
          </a:xfrm>
          <a:prstGeom prst="rect">
            <a:avLst/>
          </a:prstGeom>
        </p:spPr>
      </p:pic>
    </p:spTree>
    <p:extLst>
      <p:ext uri="{BB962C8B-B14F-4D97-AF65-F5344CB8AC3E}">
        <p14:creationId xmlns:p14="http://schemas.microsoft.com/office/powerpoint/2010/main" val="3115111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E6440250-F656-44C9-902A-E623DA03BB80}"/>
              </a:ext>
            </a:extLst>
          </p:cNvPr>
          <p:cNvSpPr>
            <a:spLocks noGrp="1"/>
          </p:cNvSpPr>
          <p:nvPr>
            <p:ph type="title"/>
          </p:nvPr>
        </p:nvSpPr>
        <p:spPr/>
        <p:txBody>
          <a:bodyPr/>
          <a:lstStyle/>
          <a:p>
            <a:r>
              <a:rPr lang="ja-JP" altLang="en-US" dirty="0"/>
              <a:t>分析</a:t>
            </a:r>
            <a:r>
              <a:rPr kumimoji="1" lang="ja-JP" altLang="en-US" dirty="0"/>
              <a:t>モデルまたは</a:t>
            </a:r>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xmlns="" id="{26FAAD07-F302-42C1-85D9-C09DAB46A420}"/>
              </a:ext>
            </a:extLst>
          </p:cNvPr>
          <p:cNvSpPr>
            <a:spLocks noGrp="1"/>
          </p:cNvSpPr>
          <p:nvPr>
            <p:ph idx="1"/>
          </p:nvPr>
        </p:nvSpPr>
        <p:spPr/>
        <p:txBody>
          <a:bodyPr/>
          <a:lstStyle/>
          <a:p>
            <a:r>
              <a:rPr kumimoji="1" lang="ja-JP" altLang="en-US" dirty="0"/>
              <a:t>ここに分析の</a:t>
            </a:r>
            <a:r>
              <a:rPr lang="ja-JP" altLang="en-US" dirty="0"/>
              <a:t>モデルまたは設計のモデルを書く</a:t>
            </a:r>
            <a:endParaRPr lang="en-US" altLang="ja-JP" dirty="0"/>
          </a:p>
          <a:p>
            <a:pPr lvl="1"/>
            <a:r>
              <a:rPr lang="ja-JP" altLang="en-US" dirty="0"/>
              <a:t>このページは、分析と設計のどちらかに使うことも、分析と設計の両方に使うこともできる</a:t>
            </a:r>
            <a:endParaRPr kumimoji="1" lang="en-US" altLang="ja-JP" dirty="0"/>
          </a:p>
        </p:txBody>
      </p:sp>
    </p:spTree>
    <p:extLst>
      <p:ext uri="{BB962C8B-B14F-4D97-AF65-F5344CB8AC3E}">
        <p14:creationId xmlns:p14="http://schemas.microsoft.com/office/powerpoint/2010/main" val="3593560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E6440250-F656-44C9-902A-E623DA03BB80}"/>
              </a:ext>
            </a:extLst>
          </p:cNvPr>
          <p:cNvSpPr>
            <a:spLocks noGrp="1"/>
          </p:cNvSpPr>
          <p:nvPr>
            <p:ph type="title"/>
          </p:nvPr>
        </p:nvSpPr>
        <p:spPr/>
        <p:txBody>
          <a:bodyPr/>
          <a:lstStyle/>
          <a:p>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xmlns="" id="{26FAAD07-F302-42C1-85D9-C09DAB46A420}"/>
              </a:ext>
            </a:extLst>
          </p:cNvPr>
          <p:cNvSpPr>
            <a:spLocks noGrp="1"/>
          </p:cNvSpPr>
          <p:nvPr>
            <p:ph idx="1"/>
          </p:nvPr>
        </p:nvSpPr>
        <p:spPr/>
        <p:txBody>
          <a:bodyPr/>
          <a:lstStyle/>
          <a:p>
            <a:r>
              <a:rPr kumimoji="1" lang="ja-JP" altLang="en-US" dirty="0"/>
              <a:t>ここに</a:t>
            </a:r>
            <a:r>
              <a:rPr lang="ja-JP" altLang="en-US" dirty="0"/>
              <a:t>設計のモデルを書く</a:t>
            </a:r>
            <a:endParaRPr kumimoji="1" lang="en-US" altLang="ja-JP" dirty="0"/>
          </a:p>
        </p:txBody>
      </p:sp>
      <p:pic>
        <p:nvPicPr>
          <p:cNvPr id="4" name="図 3">
            <a:extLst>
              <a:ext uri="{FF2B5EF4-FFF2-40B4-BE49-F238E27FC236}">
                <a16:creationId xmlns:a16="http://schemas.microsoft.com/office/drawing/2014/main" xmlns="" id="{37BC52CD-ED30-9043-888B-9BDA2F47A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4210050"/>
            <a:ext cx="11493500" cy="1181100"/>
          </a:xfrm>
          <a:prstGeom prst="rect">
            <a:avLst/>
          </a:prstGeom>
        </p:spPr>
      </p:pic>
    </p:spTree>
    <p:extLst>
      <p:ext uri="{BB962C8B-B14F-4D97-AF65-F5344CB8AC3E}">
        <p14:creationId xmlns:p14="http://schemas.microsoft.com/office/powerpoint/2010/main" val="2555823632"/>
      </p:ext>
    </p:extLst>
  </p:cSld>
  <p:clrMapOvr>
    <a:masterClrMapping/>
  </p:clrMapOvr>
</p:sld>
</file>

<file path=ppt/theme/theme1.xml><?xml version="1.0" encoding="utf-8"?>
<a:theme xmlns:a="http://schemas.openxmlformats.org/drawingml/2006/main" name="アブストラクトページ用（プライマリークラス）">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1543</TotalTime>
  <Words>657</Words>
  <Application>Microsoft Office PowerPoint</Application>
  <PresentationFormat>A3 297x420 mm</PresentationFormat>
  <Paragraphs>147</Paragraphs>
  <Slides>13</Slides>
  <Notes>1</Notes>
  <HiddenSlides>0</HiddenSlides>
  <MMClips>0</MMClips>
  <ScaleCrop>false</ScaleCrop>
  <HeadingPairs>
    <vt:vector size="4" baseType="variant">
      <vt:variant>
        <vt:lpstr>テーマ</vt:lpstr>
      </vt:variant>
      <vt:variant>
        <vt:i4>2</vt:i4>
      </vt:variant>
      <vt:variant>
        <vt:lpstr>スライド タイトル</vt:lpstr>
      </vt:variant>
      <vt:variant>
        <vt:i4>13</vt:i4>
      </vt:variant>
    </vt:vector>
  </HeadingPairs>
  <TitlesOfParts>
    <vt:vector size="15" baseType="lpstr">
      <vt:lpstr>アブストラクトページ用（プライマリークラス）</vt:lpstr>
      <vt:lpstr>デザインの設定</vt:lpstr>
      <vt:lpstr>PowerPoint プレゼンテーション</vt:lpstr>
      <vt:lpstr>PowerPoint プレゼンテーション</vt:lpstr>
      <vt:lpstr>要求モデル</vt:lpstr>
      <vt:lpstr>PowerPoint プレゼンテーション</vt:lpstr>
      <vt:lpstr>PowerPoint プレゼンテーション</vt:lpstr>
      <vt:lpstr>PowerPoint プレゼンテーション</vt:lpstr>
      <vt:lpstr>分析モデル</vt:lpstr>
      <vt:lpstr>分析モデルまたは設計モデル</vt:lpstr>
      <vt:lpstr>設計モデル</vt:lpstr>
      <vt:lpstr>PowerPoint プレゼンテーション</vt:lpstr>
      <vt:lpstr>制御モデル</vt:lpstr>
      <vt:lpstr>PowerPoint プレゼンテーション</vt:lpstr>
      <vt:lpstr>PowerPoint プレゼンテーション</vt:lpstr>
    </vt:vector>
  </TitlesOfParts>
  <Manager>ETロボコン実行委員会</Manager>
  <Company>ETロボコン実行委員会</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ETロボコン・コンセプトシート</dc:title>
  <dc:creator>ETロボコン実行委員会</dc:creator>
  <cp:lastModifiedBy>Ota Kaoru (太田 薫)</cp:lastModifiedBy>
  <cp:revision>207</cp:revision>
  <cp:lastPrinted>2018-04-01T05:10:42Z</cp:lastPrinted>
  <dcterms:created xsi:type="dcterms:W3CDTF">2002-02-28T07:41:56Z</dcterms:created>
  <dcterms:modified xsi:type="dcterms:W3CDTF">2019-05-20T05:21:00Z</dcterms:modified>
</cp:coreProperties>
</file>